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6256000" cy="9144000"/>
  <p:notesSz cx="9144000" cy="16256000"/>
  <p:embeddedFontLst>
    <p:embeddedFont>
      <p:font typeface="得意黑" charset="-122" pitchFamily="34"/>
      <p:regular r:id="rId27"/>
    </p:embeddedFont>
    <p:embeddedFont>
      <p:font typeface="MiSans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d-hbimg.huaban.com/ab7aacaec7ec07a81391a412fc5f6e931c17ec44">    </p:cNvPr>
          <p:cNvPicPr>
            <a:picLocks noChangeAspect="1"/>
          </p:cNvPicPr>
          <p:nvPr/>
        </p:nvPicPr>
        <p:blipFill>
          <a:blip r:embed="rId1"/>
          <a:srcRect l="0" r="0" t="7748" b="774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80000"/>
                </a:srgbClr>
              </a:gs>
              <a:gs pos="50000">
                <a:srgbClr val="1A4E5A">
                  <a:alpha val="50000"/>
                </a:srgbClr>
              </a:gs>
              <a:gs pos="100000">
                <a:srgbClr val="1A4E5A">
                  <a:alpha val="85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811441" y="3200400"/>
            <a:ext cx="46355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9600" b="1" spc="240" kern="0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探索悉尼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0" y="4724400"/>
            <a:ext cx="6477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spc="30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一场关于海港、阳光与自由的旅程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524228" y="5638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93563"/>
                </a:moveTo>
                <a:cubicBezTo>
                  <a:pt x="0" y="41870"/>
                  <a:pt x="42664" y="0"/>
                  <a:pt x="95250" y="0"/>
                </a:cubicBezTo>
                <a:cubicBezTo>
                  <a:pt x="147836" y="0"/>
                  <a:pt x="190500" y="41870"/>
                  <a:pt x="190500" y="93563"/>
                </a:cubicBezTo>
                <a:cubicBezTo>
                  <a:pt x="190500" y="152747"/>
                  <a:pt x="130870" y="223689"/>
                  <a:pt x="105966" y="250726"/>
                </a:cubicBezTo>
                <a:cubicBezTo>
                  <a:pt x="100112" y="257076"/>
                  <a:pt x="90339" y="257076"/>
                  <a:pt x="84485" y="250726"/>
                </a:cubicBezTo>
                <a:cubicBezTo>
                  <a:pt x="59581" y="223689"/>
                  <a:pt x="-50" y="152747"/>
                  <a:pt x="-50" y="93563"/>
                </a:cubicBezTo>
                <a:close/>
                <a:moveTo>
                  <a:pt x="95250" y="127000"/>
                </a:moveTo>
                <a:cubicBezTo>
                  <a:pt x="112773" y="127000"/>
                  <a:pt x="127000" y="112773"/>
                  <a:pt x="127000" y="95250"/>
                </a:cubicBezTo>
                <a:cubicBezTo>
                  <a:pt x="127000" y="77727"/>
                  <a:pt x="112773" y="63500"/>
                  <a:pt x="95250" y="63500"/>
                </a:cubicBezTo>
                <a:cubicBezTo>
                  <a:pt x="77727" y="63500"/>
                  <a:pt x="63500" y="77727"/>
                  <a:pt x="63500" y="95250"/>
                </a:cubicBezTo>
                <a:cubicBezTo>
                  <a:pt x="63500" y="112773"/>
                  <a:pt x="77727" y="127000"/>
                  <a:pt x="95250" y="12700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7" name="Text 4"/>
          <p:cNvSpPr/>
          <p:nvPr/>
        </p:nvSpPr>
        <p:spPr>
          <a:xfrm>
            <a:off x="6917928" y="5588000"/>
            <a:ext cx="294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澳大利亚 · 新南威尔士州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lowandtravel.com/498a7592fb6a9281700b296cafdbae0c7722dbe5.jpg">    </p:cNvPr>
          <p:cNvPicPr>
            <a:picLocks noChangeAspect="1"/>
          </p:cNvPicPr>
          <p:nvPr/>
        </p:nvPicPr>
        <p:blipFill>
          <a:blip r:embed="rId1"/>
          <a:srcRect l="0" r="0" t="8082" b="808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95000"/>
                </a:srgbClr>
              </a:gs>
              <a:gs pos="50000">
                <a:srgbClr val="1A4E5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270510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A614">
                    <a:alpha val="2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4533900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美食天堂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5981700"/>
            <a:ext cx="872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品味澳洲海鲜的极致鲜美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SYDNEY FISH MARKET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悉尼鱼市场：南半球最大的海鲜市场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4914900" cy="3048000"/>
          </a:xfrm>
          <a:custGeom>
            <a:avLst/>
            <a:gdLst/>
            <a:ahLst/>
            <a:cxnLst/>
            <a:rect l="l" t="t" r="r" b="b"/>
            <a:pathLst>
              <a:path w="4914900" h="3048000">
                <a:moveTo>
                  <a:pt x="101590" y="0"/>
                </a:moveTo>
                <a:lnTo>
                  <a:pt x="4813310" y="0"/>
                </a:lnTo>
                <a:cubicBezTo>
                  <a:pt x="4869417" y="0"/>
                  <a:pt x="4914900" y="45483"/>
                  <a:pt x="4914900" y="101590"/>
                </a:cubicBezTo>
                <a:lnTo>
                  <a:pt x="4914900" y="2946410"/>
                </a:lnTo>
                <a:cubicBezTo>
                  <a:pt x="4914900" y="3002517"/>
                  <a:pt x="4869417" y="3048000"/>
                  <a:pt x="48133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" name="Shape 3"/>
          <p:cNvSpPr/>
          <p:nvPr/>
        </p:nvSpPr>
        <p:spPr>
          <a:xfrm>
            <a:off x="781050" y="1930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07454" y="84237"/>
                </a:moveTo>
                <a:cubicBezTo>
                  <a:pt x="130790" y="64591"/>
                  <a:pt x="162282" y="47625"/>
                  <a:pt x="200025" y="47625"/>
                </a:cubicBezTo>
                <a:cubicBezTo>
                  <a:pt x="237768" y="47625"/>
                  <a:pt x="269260" y="64591"/>
                  <a:pt x="292596" y="84237"/>
                </a:cubicBezTo>
                <a:cubicBezTo>
                  <a:pt x="315873" y="103882"/>
                  <a:pt x="332423" y="127337"/>
                  <a:pt x="340816" y="143649"/>
                </a:cubicBezTo>
                <a:cubicBezTo>
                  <a:pt x="343614" y="149126"/>
                  <a:pt x="343614" y="155615"/>
                  <a:pt x="340816" y="161092"/>
                </a:cubicBezTo>
                <a:cubicBezTo>
                  <a:pt x="332423" y="177403"/>
                  <a:pt x="315873" y="200858"/>
                  <a:pt x="292596" y="220504"/>
                </a:cubicBezTo>
                <a:cubicBezTo>
                  <a:pt x="269260" y="240209"/>
                  <a:pt x="237827" y="257115"/>
                  <a:pt x="200025" y="257115"/>
                </a:cubicBezTo>
                <a:cubicBezTo>
                  <a:pt x="162223" y="257115"/>
                  <a:pt x="130790" y="240149"/>
                  <a:pt x="107454" y="220504"/>
                </a:cubicBezTo>
                <a:cubicBezTo>
                  <a:pt x="97810" y="212348"/>
                  <a:pt x="89297" y="203537"/>
                  <a:pt x="82034" y="194846"/>
                </a:cubicBezTo>
                <a:lnTo>
                  <a:pt x="28635" y="225981"/>
                </a:lnTo>
                <a:cubicBezTo>
                  <a:pt x="21193" y="230326"/>
                  <a:pt x="11728" y="229136"/>
                  <a:pt x="5596" y="223064"/>
                </a:cubicBezTo>
                <a:cubicBezTo>
                  <a:pt x="-536" y="216991"/>
                  <a:pt x="-1786" y="207585"/>
                  <a:pt x="2441" y="200085"/>
                </a:cubicBezTo>
                <a:lnTo>
                  <a:pt x="29766" y="152400"/>
                </a:lnTo>
                <a:lnTo>
                  <a:pt x="2500" y="104715"/>
                </a:lnTo>
                <a:cubicBezTo>
                  <a:pt x="-1786" y="97215"/>
                  <a:pt x="-476" y="87809"/>
                  <a:pt x="5655" y="81736"/>
                </a:cubicBezTo>
                <a:cubicBezTo>
                  <a:pt x="11787" y="75664"/>
                  <a:pt x="21193" y="74474"/>
                  <a:pt x="28694" y="78819"/>
                </a:cubicBezTo>
                <a:lnTo>
                  <a:pt x="82094" y="109954"/>
                </a:lnTo>
                <a:cubicBezTo>
                  <a:pt x="89356" y="101263"/>
                  <a:pt x="97869" y="92452"/>
                  <a:pt x="107513" y="84296"/>
                </a:cubicBezTo>
                <a:close/>
                <a:moveTo>
                  <a:pt x="266700" y="152400"/>
                </a:moveTo>
                <a:cubicBezTo>
                  <a:pt x="266700" y="141886"/>
                  <a:pt x="258164" y="133350"/>
                  <a:pt x="247650" y="133350"/>
                </a:cubicBezTo>
                <a:cubicBezTo>
                  <a:pt x="237136" y="133350"/>
                  <a:pt x="228600" y="141886"/>
                  <a:pt x="228600" y="152400"/>
                </a:cubicBezTo>
                <a:cubicBezTo>
                  <a:pt x="228600" y="162914"/>
                  <a:pt x="237136" y="171450"/>
                  <a:pt x="247650" y="171450"/>
                </a:cubicBezTo>
                <a:cubicBezTo>
                  <a:pt x="258164" y="171450"/>
                  <a:pt x="266700" y="162914"/>
                  <a:pt x="266700" y="1524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879600"/>
            <a:ext cx="4178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市场档案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62000" y="2489200"/>
            <a:ext cx="4406900" cy="1066800"/>
          </a:xfrm>
          <a:custGeom>
            <a:avLst/>
            <a:gdLst/>
            <a:ahLst/>
            <a:cxnLst/>
            <a:rect l="l" t="t" r="r" b="b"/>
            <a:pathLst>
              <a:path w="4406900" h="1066800">
                <a:moveTo>
                  <a:pt x="101602" y="0"/>
                </a:moveTo>
                <a:lnTo>
                  <a:pt x="4305298" y="0"/>
                </a:lnTo>
                <a:cubicBezTo>
                  <a:pt x="4361411" y="0"/>
                  <a:pt x="4406900" y="45489"/>
                  <a:pt x="4406900" y="101602"/>
                </a:cubicBezTo>
                <a:lnTo>
                  <a:pt x="4406900" y="965198"/>
                </a:lnTo>
                <a:cubicBezTo>
                  <a:pt x="4406900" y="1021311"/>
                  <a:pt x="4361411" y="1066800"/>
                  <a:pt x="43052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14400" y="2641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年交易量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783667" y="2692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14400" y="2997200"/>
            <a:ext cx="4254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1.35万吨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2000" y="3708400"/>
            <a:ext cx="4406900" cy="1066800"/>
          </a:xfrm>
          <a:custGeom>
            <a:avLst/>
            <a:gdLst/>
            <a:ahLst/>
            <a:cxnLst/>
            <a:rect l="l" t="t" r="r" b="b"/>
            <a:pathLst>
              <a:path w="4406900" h="1066800">
                <a:moveTo>
                  <a:pt x="101602" y="0"/>
                </a:moveTo>
                <a:lnTo>
                  <a:pt x="4305298" y="0"/>
                </a:lnTo>
                <a:cubicBezTo>
                  <a:pt x="4361411" y="0"/>
                  <a:pt x="4406900" y="45489"/>
                  <a:pt x="4406900" y="101602"/>
                </a:cubicBezTo>
                <a:lnTo>
                  <a:pt x="4406900" y="965198"/>
                </a:lnTo>
                <a:cubicBezTo>
                  <a:pt x="4406900" y="1021311"/>
                  <a:pt x="4361411" y="1066800"/>
                  <a:pt x="43052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14400" y="3860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海鲜种类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70967" y="3911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71636" y="56158"/>
                </a:moveTo>
                <a:cubicBezTo>
                  <a:pt x="87193" y="43061"/>
                  <a:pt x="108188" y="31750"/>
                  <a:pt x="133350" y="31750"/>
                </a:cubicBezTo>
                <a:cubicBezTo>
                  <a:pt x="158512" y="31750"/>
                  <a:pt x="179507" y="43061"/>
                  <a:pt x="195064" y="56158"/>
                </a:cubicBezTo>
                <a:cubicBezTo>
                  <a:pt x="210582" y="69255"/>
                  <a:pt x="221615" y="84892"/>
                  <a:pt x="227211" y="95766"/>
                </a:cubicBezTo>
                <a:cubicBezTo>
                  <a:pt x="229076" y="99417"/>
                  <a:pt x="229076" y="103743"/>
                  <a:pt x="227211" y="107394"/>
                </a:cubicBezTo>
                <a:cubicBezTo>
                  <a:pt x="221615" y="118269"/>
                  <a:pt x="210582" y="133906"/>
                  <a:pt x="195064" y="147003"/>
                </a:cubicBezTo>
                <a:cubicBezTo>
                  <a:pt x="179507" y="160139"/>
                  <a:pt x="158552" y="171410"/>
                  <a:pt x="133350" y="171410"/>
                </a:cubicBezTo>
                <a:cubicBezTo>
                  <a:pt x="108148" y="171410"/>
                  <a:pt x="87193" y="160099"/>
                  <a:pt x="71636" y="147003"/>
                </a:cubicBezTo>
                <a:cubicBezTo>
                  <a:pt x="65207" y="141565"/>
                  <a:pt x="59531" y="135692"/>
                  <a:pt x="54689" y="129897"/>
                </a:cubicBezTo>
                <a:lnTo>
                  <a:pt x="19090" y="150654"/>
                </a:lnTo>
                <a:cubicBezTo>
                  <a:pt x="14129" y="153551"/>
                  <a:pt x="7818" y="152757"/>
                  <a:pt x="3731" y="148709"/>
                </a:cubicBezTo>
                <a:cubicBezTo>
                  <a:pt x="-357" y="144661"/>
                  <a:pt x="-1191" y="138390"/>
                  <a:pt x="1627" y="133390"/>
                </a:cubicBezTo>
                <a:lnTo>
                  <a:pt x="19844" y="101600"/>
                </a:lnTo>
                <a:lnTo>
                  <a:pt x="1667" y="69810"/>
                </a:lnTo>
                <a:cubicBezTo>
                  <a:pt x="-1191" y="64810"/>
                  <a:pt x="-317" y="58539"/>
                  <a:pt x="3770" y="54491"/>
                </a:cubicBezTo>
                <a:cubicBezTo>
                  <a:pt x="7858" y="50443"/>
                  <a:pt x="14129" y="49649"/>
                  <a:pt x="19129" y="52546"/>
                </a:cubicBezTo>
                <a:lnTo>
                  <a:pt x="54729" y="73303"/>
                </a:lnTo>
                <a:cubicBezTo>
                  <a:pt x="59571" y="67508"/>
                  <a:pt x="65246" y="61635"/>
                  <a:pt x="71676" y="56198"/>
                </a:cubicBezTo>
                <a:close/>
                <a:moveTo>
                  <a:pt x="177800" y="101600"/>
                </a:moveTo>
                <a:cubicBezTo>
                  <a:pt x="177800" y="94591"/>
                  <a:pt x="172109" y="88900"/>
                  <a:pt x="165100" y="88900"/>
                </a:cubicBezTo>
                <a:cubicBezTo>
                  <a:pt x="158091" y="88900"/>
                  <a:pt x="152400" y="94591"/>
                  <a:pt x="152400" y="101600"/>
                </a:cubicBezTo>
                <a:cubicBezTo>
                  <a:pt x="152400" y="108609"/>
                  <a:pt x="158091" y="114300"/>
                  <a:pt x="165100" y="114300"/>
                </a:cubicBezTo>
                <a:cubicBezTo>
                  <a:pt x="172109" y="114300"/>
                  <a:pt x="177800" y="108609"/>
                  <a:pt x="177800" y="101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914400" y="4216400"/>
            <a:ext cx="4254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100+种/日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8000" y="4876800"/>
            <a:ext cx="4914900" cy="3556000"/>
          </a:xfrm>
          <a:custGeom>
            <a:avLst/>
            <a:gdLst/>
            <a:ahLst/>
            <a:cxnLst/>
            <a:rect l="l" t="t" r="r" b="b"/>
            <a:pathLst>
              <a:path w="4914900" h="3556000">
                <a:moveTo>
                  <a:pt x="101595" y="0"/>
                </a:moveTo>
                <a:lnTo>
                  <a:pt x="4813305" y="0"/>
                </a:lnTo>
                <a:cubicBezTo>
                  <a:pt x="4869414" y="0"/>
                  <a:pt x="4914900" y="45486"/>
                  <a:pt x="4914900" y="101595"/>
                </a:cubicBezTo>
                <a:lnTo>
                  <a:pt x="4914900" y="3454405"/>
                </a:lnTo>
                <a:cubicBezTo>
                  <a:pt x="4914900" y="3510514"/>
                  <a:pt x="4869414" y="3556000"/>
                  <a:pt x="48133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793750" y="5181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7" name="Text 15"/>
          <p:cNvSpPr/>
          <p:nvPr/>
        </p:nvSpPr>
        <p:spPr>
          <a:xfrm>
            <a:off x="1079500" y="5130800"/>
            <a:ext cx="421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实用信息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2325" y="57404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84207"/>
                </a:moveTo>
                <a:cubicBezTo>
                  <a:pt x="0" y="37683"/>
                  <a:pt x="38398" y="0"/>
                  <a:pt x="85725" y="0"/>
                </a:cubicBezTo>
                <a:cubicBezTo>
                  <a:pt x="133052" y="0"/>
                  <a:pt x="171450" y="37683"/>
                  <a:pt x="171450" y="84207"/>
                </a:cubicBezTo>
                <a:cubicBezTo>
                  <a:pt x="171450" y="137473"/>
                  <a:pt x="117783" y="201320"/>
                  <a:pt x="95369" y="225653"/>
                </a:cubicBezTo>
                <a:cubicBezTo>
                  <a:pt x="90101" y="231368"/>
                  <a:pt x="81305" y="231368"/>
                  <a:pt x="76036" y="225653"/>
                </a:cubicBezTo>
                <a:cubicBezTo>
                  <a:pt x="53623" y="201320"/>
                  <a:pt x="-45" y="137473"/>
                  <a:pt x="-45" y="84207"/>
                </a:cubicBezTo>
                <a:close/>
                <a:moveTo>
                  <a:pt x="85725" y="114300"/>
                </a:moveTo>
                <a:cubicBezTo>
                  <a:pt x="101496" y="114300"/>
                  <a:pt x="114300" y="101496"/>
                  <a:pt x="114300" y="85725"/>
                </a:cubicBezTo>
                <a:cubicBezTo>
                  <a:pt x="114300" y="69954"/>
                  <a:pt x="101496" y="57150"/>
                  <a:pt x="85725" y="57150"/>
                </a:cubicBezTo>
                <a:cubicBezTo>
                  <a:pt x="69954" y="57150"/>
                  <a:pt x="57150" y="69954"/>
                  <a:pt x="57150" y="85725"/>
                </a:cubicBezTo>
                <a:cubicBezTo>
                  <a:pt x="57150" y="101496"/>
                  <a:pt x="69954" y="114300"/>
                  <a:pt x="85725" y="11430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9" name="Text 17"/>
          <p:cNvSpPr/>
          <p:nvPr/>
        </p:nvSpPr>
        <p:spPr>
          <a:xfrm>
            <a:off x="1200150" y="5689600"/>
            <a:ext cx="245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地址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00150" y="6045200"/>
            <a:ext cx="243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Bank St, Pyrmont NSW 2009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3750" y="6502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2" name="Text 20"/>
          <p:cNvSpPr/>
          <p:nvPr/>
        </p:nvSpPr>
        <p:spPr>
          <a:xfrm>
            <a:off x="1200150" y="6451600"/>
            <a:ext cx="204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营业时间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00150" y="68072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7:00-16:30（圣诞除外）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6613" y="7264400"/>
            <a:ext cx="142875" cy="228600"/>
          </a:xfrm>
          <a:custGeom>
            <a:avLst/>
            <a:gdLst/>
            <a:ahLst/>
            <a:cxnLst/>
            <a:rect l="l" t="t" r="r" b="b"/>
            <a:pathLst>
              <a:path w="142875" h="228600">
                <a:moveTo>
                  <a:pt x="60722" y="10716"/>
                </a:moveTo>
                <a:cubicBezTo>
                  <a:pt x="60722" y="4777"/>
                  <a:pt x="65499" y="0"/>
                  <a:pt x="71438" y="0"/>
                </a:cubicBezTo>
                <a:cubicBezTo>
                  <a:pt x="77376" y="0"/>
                  <a:pt x="82153" y="4777"/>
                  <a:pt x="82153" y="10716"/>
                </a:cubicBezTo>
                <a:lnTo>
                  <a:pt x="82153" y="28575"/>
                </a:lnTo>
                <a:lnTo>
                  <a:pt x="107156" y="28575"/>
                </a:lnTo>
                <a:cubicBezTo>
                  <a:pt x="115059" y="28575"/>
                  <a:pt x="121444" y="34960"/>
                  <a:pt x="121444" y="42863"/>
                </a:cubicBezTo>
                <a:cubicBezTo>
                  <a:pt x="121444" y="50765"/>
                  <a:pt x="115059" y="57150"/>
                  <a:pt x="107156" y="57150"/>
                </a:cubicBezTo>
                <a:lnTo>
                  <a:pt x="55855" y="57150"/>
                </a:lnTo>
                <a:cubicBezTo>
                  <a:pt x="44738" y="57150"/>
                  <a:pt x="35719" y="66169"/>
                  <a:pt x="35719" y="77286"/>
                </a:cubicBezTo>
                <a:cubicBezTo>
                  <a:pt x="35719" y="87332"/>
                  <a:pt x="43086" y="95816"/>
                  <a:pt x="52998" y="97244"/>
                </a:cubicBezTo>
                <a:lnTo>
                  <a:pt x="93896" y="103093"/>
                </a:lnTo>
                <a:cubicBezTo>
                  <a:pt x="117917" y="106531"/>
                  <a:pt x="135731" y="127069"/>
                  <a:pt x="135731" y="151314"/>
                </a:cubicBezTo>
                <a:cubicBezTo>
                  <a:pt x="135731" y="178237"/>
                  <a:pt x="113898" y="200025"/>
                  <a:pt x="87020" y="200025"/>
                </a:cubicBezTo>
                <a:lnTo>
                  <a:pt x="82153" y="200025"/>
                </a:lnTo>
                <a:lnTo>
                  <a:pt x="82153" y="217884"/>
                </a:lnTo>
                <a:cubicBezTo>
                  <a:pt x="82153" y="223823"/>
                  <a:pt x="77376" y="228600"/>
                  <a:pt x="71438" y="228600"/>
                </a:cubicBezTo>
                <a:cubicBezTo>
                  <a:pt x="65499" y="228600"/>
                  <a:pt x="60722" y="223823"/>
                  <a:pt x="60722" y="217884"/>
                </a:cubicBezTo>
                <a:lnTo>
                  <a:pt x="60722" y="200025"/>
                </a:lnTo>
                <a:lnTo>
                  <a:pt x="28575" y="200025"/>
                </a:lnTo>
                <a:cubicBezTo>
                  <a:pt x="20672" y="200025"/>
                  <a:pt x="14288" y="193640"/>
                  <a:pt x="14288" y="185738"/>
                </a:cubicBezTo>
                <a:cubicBezTo>
                  <a:pt x="14288" y="177835"/>
                  <a:pt x="20672" y="171450"/>
                  <a:pt x="28575" y="171450"/>
                </a:cubicBezTo>
                <a:lnTo>
                  <a:pt x="87020" y="171450"/>
                </a:lnTo>
                <a:cubicBezTo>
                  <a:pt x="98137" y="171450"/>
                  <a:pt x="107156" y="162431"/>
                  <a:pt x="107156" y="151314"/>
                </a:cubicBezTo>
                <a:cubicBezTo>
                  <a:pt x="107156" y="141268"/>
                  <a:pt x="99789" y="132784"/>
                  <a:pt x="89877" y="131356"/>
                </a:cubicBezTo>
                <a:lnTo>
                  <a:pt x="48979" y="125507"/>
                </a:lnTo>
                <a:cubicBezTo>
                  <a:pt x="24958" y="122113"/>
                  <a:pt x="7144" y="101531"/>
                  <a:pt x="7144" y="77286"/>
                </a:cubicBezTo>
                <a:cubicBezTo>
                  <a:pt x="7144" y="50408"/>
                  <a:pt x="28977" y="28575"/>
                  <a:pt x="55855" y="28575"/>
                </a:cubicBezTo>
                <a:lnTo>
                  <a:pt x="60722" y="28575"/>
                </a:lnTo>
                <a:lnTo>
                  <a:pt x="60722" y="10716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5" name="Text 23"/>
          <p:cNvSpPr/>
          <p:nvPr/>
        </p:nvSpPr>
        <p:spPr>
          <a:xfrm>
            <a:off x="1200150" y="72136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人均消费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0150" y="7569200"/>
            <a:ext cx="93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约$20澳元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93750" y="80264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8677" y="0"/>
                </a:moveTo>
                <a:cubicBezTo>
                  <a:pt x="128677" y="-7903"/>
                  <a:pt x="122292" y="-14287"/>
                  <a:pt x="114389" y="-14287"/>
                </a:cubicBezTo>
                <a:cubicBezTo>
                  <a:pt x="106487" y="-14287"/>
                  <a:pt x="100102" y="-7903"/>
                  <a:pt x="100102" y="0"/>
                </a:cubicBezTo>
                <a:lnTo>
                  <a:pt x="100102" y="27727"/>
                </a:lnTo>
                <a:lnTo>
                  <a:pt x="93405" y="21029"/>
                </a:lnTo>
                <a:cubicBezTo>
                  <a:pt x="89208" y="16832"/>
                  <a:pt x="82421" y="16832"/>
                  <a:pt x="78269" y="21029"/>
                </a:cubicBezTo>
                <a:cubicBezTo>
                  <a:pt x="74116" y="25226"/>
                  <a:pt x="74072" y="32013"/>
                  <a:pt x="78269" y="36165"/>
                </a:cubicBezTo>
                <a:lnTo>
                  <a:pt x="100146" y="58043"/>
                </a:lnTo>
                <a:lnTo>
                  <a:pt x="100146" y="89565"/>
                </a:lnTo>
                <a:lnTo>
                  <a:pt x="72822" y="73804"/>
                </a:lnTo>
                <a:lnTo>
                  <a:pt x="64830" y="43934"/>
                </a:lnTo>
                <a:cubicBezTo>
                  <a:pt x="63311" y="38219"/>
                  <a:pt x="57418" y="34826"/>
                  <a:pt x="51703" y="36344"/>
                </a:cubicBezTo>
                <a:cubicBezTo>
                  <a:pt x="45988" y="37862"/>
                  <a:pt x="42550" y="43755"/>
                  <a:pt x="44068" y="49470"/>
                </a:cubicBezTo>
                <a:lnTo>
                  <a:pt x="46524" y="58623"/>
                </a:lnTo>
                <a:lnTo>
                  <a:pt x="22547" y="44782"/>
                </a:lnTo>
                <a:cubicBezTo>
                  <a:pt x="15716" y="40853"/>
                  <a:pt x="6965" y="43175"/>
                  <a:pt x="3036" y="50006"/>
                </a:cubicBezTo>
                <a:cubicBezTo>
                  <a:pt x="-893" y="56837"/>
                  <a:pt x="1429" y="65589"/>
                  <a:pt x="8260" y="69518"/>
                </a:cubicBezTo>
                <a:lnTo>
                  <a:pt x="32236" y="83359"/>
                </a:lnTo>
                <a:lnTo>
                  <a:pt x="23083" y="85814"/>
                </a:lnTo>
                <a:cubicBezTo>
                  <a:pt x="17368" y="87332"/>
                  <a:pt x="13975" y="93226"/>
                  <a:pt x="15493" y="98941"/>
                </a:cubicBezTo>
                <a:cubicBezTo>
                  <a:pt x="17011" y="104656"/>
                  <a:pt x="22905" y="108049"/>
                  <a:pt x="28620" y="106531"/>
                </a:cubicBezTo>
                <a:lnTo>
                  <a:pt x="58489" y="98539"/>
                </a:lnTo>
                <a:lnTo>
                  <a:pt x="85814" y="114300"/>
                </a:lnTo>
                <a:lnTo>
                  <a:pt x="58489" y="130061"/>
                </a:lnTo>
                <a:lnTo>
                  <a:pt x="28620" y="122069"/>
                </a:lnTo>
                <a:cubicBezTo>
                  <a:pt x="22905" y="120551"/>
                  <a:pt x="17011" y="123944"/>
                  <a:pt x="15493" y="129659"/>
                </a:cubicBezTo>
                <a:cubicBezTo>
                  <a:pt x="13975" y="135374"/>
                  <a:pt x="17368" y="141268"/>
                  <a:pt x="23083" y="142786"/>
                </a:cubicBezTo>
                <a:lnTo>
                  <a:pt x="32236" y="145241"/>
                </a:lnTo>
                <a:lnTo>
                  <a:pt x="8260" y="159082"/>
                </a:lnTo>
                <a:cubicBezTo>
                  <a:pt x="1429" y="163011"/>
                  <a:pt x="-893" y="171763"/>
                  <a:pt x="3036" y="178594"/>
                </a:cubicBezTo>
                <a:cubicBezTo>
                  <a:pt x="6965" y="185425"/>
                  <a:pt x="15716" y="187791"/>
                  <a:pt x="22547" y="183818"/>
                </a:cubicBezTo>
                <a:lnTo>
                  <a:pt x="46524" y="169977"/>
                </a:lnTo>
                <a:lnTo>
                  <a:pt x="44068" y="179130"/>
                </a:lnTo>
                <a:cubicBezTo>
                  <a:pt x="42550" y="184845"/>
                  <a:pt x="45943" y="190738"/>
                  <a:pt x="51658" y="192256"/>
                </a:cubicBezTo>
                <a:cubicBezTo>
                  <a:pt x="57373" y="193774"/>
                  <a:pt x="63267" y="190381"/>
                  <a:pt x="64785" y="184666"/>
                </a:cubicBezTo>
                <a:lnTo>
                  <a:pt x="72777" y="154796"/>
                </a:lnTo>
                <a:lnTo>
                  <a:pt x="100102" y="139035"/>
                </a:lnTo>
                <a:lnTo>
                  <a:pt x="100102" y="170557"/>
                </a:lnTo>
                <a:lnTo>
                  <a:pt x="78224" y="192435"/>
                </a:lnTo>
                <a:cubicBezTo>
                  <a:pt x="74027" y="196632"/>
                  <a:pt x="74027" y="203418"/>
                  <a:pt x="78224" y="207571"/>
                </a:cubicBezTo>
                <a:cubicBezTo>
                  <a:pt x="82421" y="211723"/>
                  <a:pt x="89208" y="211768"/>
                  <a:pt x="93360" y="207571"/>
                </a:cubicBezTo>
                <a:lnTo>
                  <a:pt x="100057" y="200873"/>
                </a:lnTo>
                <a:lnTo>
                  <a:pt x="100057" y="228600"/>
                </a:lnTo>
                <a:cubicBezTo>
                  <a:pt x="100057" y="236503"/>
                  <a:pt x="106442" y="242887"/>
                  <a:pt x="114345" y="242887"/>
                </a:cubicBezTo>
                <a:cubicBezTo>
                  <a:pt x="122247" y="242887"/>
                  <a:pt x="128632" y="236503"/>
                  <a:pt x="128632" y="228600"/>
                </a:cubicBezTo>
                <a:lnTo>
                  <a:pt x="128632" y="200873"/>
                </a:lnTo>
                <a:lnTo>
                  <a:pt x="135329" y="207571"/>
                </a:lnTo>
                <a:cubicBezTo>
                  <a:pt x="139526" y="211768"/>
                  <a:pt x="146313" y="211768"/>
                  <a:pt x="150465" y="207571"/>
                </a:cubicBezTo>
                <a:cubicBezTo>
                  <a:pt x="154618" y="203374"/>
                  <a:pt x="154662" y="196587"/>
                  <a:pt x="150465" y="192435"/>
                </a:cubicBezTo>
                <a:lnTo>
                  <a:pt x="128588" y="170557"/>
                </a:lnTo>
                <a:lnTo>
                  <a:pt x="128588" y="139035"/>
                </a:lnTo>
                <a:lnTo>
                  <a:pt x="155912" y="154796"/>
                </a:lnTo>
                <a:lnTo>
                  <a:pt x="163904" y="184666"/>
                </a:lnTo>
                <a:cubicBezTo>
                  <a:pt x="165422" y="190381"/>
                  <a:pt x="171316" y="193774"/>
                  <a:pt x="177031" y="192256"/>
                </a:cubicBezTo>
                <a:cubicBezTo>
                  <a:pt x="182746" y="190738"/>
                  <a:pt x="186139" y="184845"/>
                  <a:pt x="184621" y="179130"/>
                </a:cubicBezTo>
                <a:lnTo>
                  <a:pt x="182166" y="169977"/>
                </a:lnTo>
                <a:lnTo>
                  <a:pt x="206142" y="183818"/>
                </a:lnTo>
                <a:cubicBezTo>
                  <a:pt x="212973" y="187747"/>
                  <a:pt x="221724" y="185425"/>
                  <a:pt x="225653" y="178594"/>
                </a:cubicBezTo>
                <a:cubicBezTo>
                  <a:pt x="229582" y="171763"/>
                  <a:pt x="227261" y="163011"/>
                  <a:pt x="220429" y="159082"/>
                </a:cubicBezTo>
                <a:lnTo>
                  <a:pt x="196453" y="145241"/>
                </a:lnTo>
                <a:lnTo>
                  <a:pt x="205606" y="142786"/>
                </a:lnTo>
                <a:cubicBezTo>
                  <a:pt x="211321" y="141268"/>
                  <a:pt x="214714" y="135374"/>
                  <a:pt x="213196" y="129659"/>
                </a:cubicBezTo>
                <a:cubicBezTo>
                  <a:pt x="211678" y="123944"/>
                  <a:pt x="205785" y="120551"/>
                  <a:pt x="200070" y="122069"/>
                </a:cubicBezTo>
                <a:lnTo>
                  <a:pt x="170200" y="130061"/>
                </a:lnTo>
                <a:lnTo>
                  <a:pt x="142875" y="114300"/>
                </a:lnTo>
                <a:lnTo>
                  <a:pt x="170200" y="98539"/>
                </a:lnTo>
                <a:lnTo>
                  <a:pt x="200070" y="106531"/>
                </a:lnTo>
                <a:cubicBezTo>
                  <a:pt x="205785" y="108049"/>
                  <a:pt x="211678" y="104656"/>
                  <a:pt x="213196" y="98941"/>
                </a:cubicBezTo>
                <a:cubicBezTo>
                  <a:pt x="214714" y="93226"/>
                  <a:pt x="211321" y="87332"/>
                  <a:pt x="205606" y="85814"/>
                </a:cubicBezTo>
                <a:lnTo>
                  <a:pt x="196453" y="83359"/>
                </a:lnTo>
                <a:lnTo>
                  <a:pt x="220429" y="69518"/>
                </a:lnTo>
                <a:cubicBezTo>
                  <a:pt x="227261" y="65589"/>
                  <a:pt x="229627" y="56837"/>
                  <a:pt x="225653" y="50006"/>
                </a:cubicBezTo>
                <a:cubicBezTo>
                  <a:pt x="221679" y="43175"/>
                  <a:pt x="212973" y="40853"/>
                  <a:pt x="206142" y="44782"/>
                </a:cubicBezTo>
                <a:lnTo>
                  <a:pt x="182166" y="58623"/>
                </a:lnTo>
                <a:lnTo>
                  <a:pt x="184621" y="49470"/>
                </a:lnTo>
                <a:cubicBezTo>
                  <a:pt x="186139" y="43755"/>
                  <a:pt x="182746" y="37862"/>
                  <a:pt x="177031" y="36344"/>
                </a:cubicBezTo>
                <a:cubicBezTo>
                  <a:pt x="171316" y="34826"/>
                  <a:pt x="165422" y="38219"/>
                  <a:pt x="163904" y="43934"/>
                </a:cubicBezTo>
                <a:lnTo>
                  <a:pt x="155912" y="73804"/>
                </a:lnTo>
                <a:lnTo>
                  <a:pt x="128587" y="89565"/>
                </a:lnTo>
                <a:lnTo>
                  <a:pt x="128587" y="58043"/>
                </a:lnTo>
                <a:lnTo>
                  <a:pt x="150465" y="36165"/>
                </a:lnTo>
                <a:cubicBezTo>
                  <a:pt x="154662" y="31968"/>
                  <a:pt x="154662" y="25182"/>
                  <a:pt x="150465" y="21029"/>
                </a:cubicBezTo>
                <a:cubicBezTo>
                  <a:pt x="146268" y="16877"/>
                  <a:pt x="139482" y="16832"/>
                  <a:pt x="135329" y="21029"/>
                </a:cubicBezTo>
                <a:lnTo>
                  <a:pt x="128632" y="27727"/>
                </a:lnTo>
                <a:lnTo>
                  <a:pt x="128632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8" name="Text 26"/>
          <p:cNvSpPr/>
          <p:nvPr/>
        </p:nvSpPr>
        <p:spPr>
          <a:xfrm>
            <a:off x="1200150" y="7975600"/>
            <a:ext cx="344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圣诞特色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00150" y="8331200"/>
            <a:ext cx="342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圣诞前夕连续营业36小时，吸引10万+顾客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72667" y="1625600"/>
            <a:ext cx="10071100" cy="7010400"/>
          </a:xfrm>
          <a:custGeom>
            <a:avLst/>
            <a:gdLst/>
            <a:ahLst/>
            <a:cxnLst/>
            <a:rect l="l" t="t" r="r" b="b"/>
            <a:pathLst>
              <a:path w="10071100" h="7010400">
                <a:moveTo>
                  <a:pt x="101581" y="0"/>
                </a:moveTo>
                <a:lnTo>
                  <a:pt x="9969519" y="0"/>
                </a:lnTo>
                <a:cubicBezTo>
                  <a:pt x="10025621" y="0"/>
                  <a:pt x="10071100" y="45479"/>
                  <a:pt x="10071100" y="101581"/>
                </a:cubicBezTo>
                <a:lnTo>
                  <a:pt x="10071100" y="6908819"/>
                </a:lnTo>
                <a:cubicBezTo>
                  <a:pt x="10071100" y="6964921"/>
                  <a:pt x="10025621" y="7010400"/>
                  <a:pt x="9969519" y="7010400"/>
                </a:cubicBezTo>
                <a:lnTo>
                  <a:pt x="101581" y="7010400"/>
                </a:lnTo>
                <a:cubicBezTo>
                  <a:pt x="45479" y="7010400"/>
                  <a:pt x="0" y="6964921"/>
                  <a:pt x="0" y="6908819"/>
                </a:cubicBezTo>
                <a:lnTo>
                  <a:pt x="0" y="101581"/>
                </a:lnTo>
                <a:cubicBezTo>
                  <a:pt x="0" y="45517"/>
                  <a:pt x="45517" y="0"/>
                  <a:pt x="10158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5964767" y="193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040" y="8573"/>
                </a:moveTo>
                <a:cubicBezTo>
                  <a:pt x="37564" y="3691"/>
                  <a:pt x="33457" y="0"/>
                  <a:pt x="28575" y="0"/>
                </a:cubicBezTo>
                <a:cubicBezTo>
                  <a:pt x="23693" y="0"/>
                  <a:pt x="19586" y="3691"/>
                  <a:pt x="19050" y="8513"/>
                </a:cubicBezTo>
                <a:lnTo>
                  <a:pt x="10656" y="89118"/>
                </a:lnTo>
                <a:cubicBezTo>
                  <a:pt x="9882" y="92690"/>
                  <a:pt x="9525" y="96322"/>
                  <a:pt x="9525" y="99953"/>
                </a:cubicBezTo>
                <a:cubicBezTo>
                  <a:pt x="9525" y="127278"/>
                  <a:pt x="30420" y="149721"/>
                  <a:pt x="57150" y="152162"/>
                </a:cubicBezTo>
                <a:lnTo>
                  <a:pt x="57150" y="285750"/>
                </a:lnTo>
                <a:cubicBezTo>
                  <a:pt x="57150" y="296287"/>
                  <a:pt x="65663" y="304800"/>
                  <a:pt x="76200" y="304800"/>
                </a:cubicBezTo>
                <a:cubicBezTo>
                  <a:pt x="86737" y="304800"/>
                  <a:pt x="95250" y="296287"/>
                  <a:pt x="95250" y="285750"/>
                </a:cubicBezTo>
                <a:lnTo>
                  <a:pt x="95250" y="152162"/>
                </a:lnTo>
                <a:cubicBezTo>
                  <a:pt x="121980" y="149721"/>
                  <a:pt x="142875" y="127278"/>
                  <a:pt x="142875" y="99953"/>
                </a:cubicBezTo>
                <a:cubicBezTo>
                  <a:pt x="142875" y="96322"/>
                  <a:pt x="142518" y="92690"/>
                  <a:pt x="141744" y="89118"/>
                </a:cubicBezTo>
                <a:lnTo>
                  <a:pt x="133290" y="8513"/>
                </a:lnTo>
                <a:cubicBezTo>
                  <a:pt x="132814" y="3691"/>
                  <a:pt x="128707" y="0"/>
                  <a:pt x="123825" y="0"/>
                </a:cubicBezTo>
                <a:cubicBezTo>
                  <a:pt x="118943" y="0"/>
                  <a:pt x="114836" y="3691"/>
                  <a:pt x="114360" y="8573"/>
                </a:cubicBezTo>
                <a:lnTo>
                  <a:pt x="106263" y="89237"/>
                </a:lnTo>
                <a:cubicBezTo>
                  <a:pt x="105906" y="92631"/>
                  <a:pt x="103049" y="95250"/>
                  <a:pt x="99655" y="95250"/>
                </a:cubicBezTo>
                <a:cubicBezTo>
                  <a:pt x="96203" y="95250"/>
                  <a:pt x="93345" y="92631"/>
                  <a:pt x="92988" y="89178"/>
                </a:cubicBezTo>
                <a:lnTo>
                  <a:pt x="85665" y="8692"/>
                </a:lnTo>
                <a:cubicBezTo>
                  <a:pt x="85249" y="3750"/>
                  <a:pt x="81141" y="0"/>
                  <a:pt x="76200" y="0"/>
                </a:cubicBezTo>
                <a:cubicBezTo>
                  <a:pt x="71259" y="0"/>
                  <a:pt x="67151" y="3750"/>
                  <a:pt x="66735" y="8692"/>
                </a:cubicBezTo>
                <a:lnTo>
                  <a:pt x="59412" y="89178"/>
                </a:lnTo>
                <a:cubicBezTo>
                  <a:pt x="59115" y="92631"/>
                  <a:pt x="56197" y="95250"/>
                  <a:pt x="52745" y="95250"/>
                </a:cubicBezTo>
                <a:cubicBezTo>
                  <a:pt x="49292" y="95250"/>
                  <a:pt x="46434" y="92631"/>
                  <a:pt x="46137" y="89237"/>
                </a:cubicBezTo>
                <a:lnTo>
                  <a:pt x="38040" y="8573"/>
                </a:lnTo>
                <a:close/>
                <a:moveTo>
                  <a:pt x="266700" y="0"/>
                </a:moveTo>
                <a:cubicBezTo>
                  <a:pt x="257175" y="0"/>
                  <a:pt x="190500" y="19050"/>
                  <a:pt x="190500" y="104775"/>
                </a:cubicBezTo>
                <a:lnTo>
                  <a:pt x="190500" y="171450"/>
                </a:lnTo>
                <a:cubicBezTo>
                  <a:pt x="190500" y="192465"/>
                  <a:pt x="207585" y="209550"/>
                  <a:pt x="228600" y="209550"/>
                </a:cubicBezTo>
                <a:lnTo>
                  <a:pt x="247650" y="209550"/>
                </a:lnTo>
                <a:lnTo>
                  <a:pt x="247650" y="285750"/>
                </a:lnTo>
                <a:cubicBezTo>
                  <a:pt x="247650" y="296287"/>
                  <a:pt x="256163" y="304800"/>
                  <a:pt x="266700" y="304800"/>
                </a:cubicBezTo>
                <a:cubicBezTo>
                  <a:pt x="277237" y="304800"/>
                  <a:pt x="285750" y="296287"/>
                  <a:pt x="285750" y="285750"/>
                </a:cubicBezTo>
                <a:lnTo>
                  <a:pt x="285750" y="19050"/>
                </a:lnTo>
                <a:cubicBezTo>
                  <a:pt x="285750" y="8513"/>
                  <a:pt x="277237" y="0"/>
                  <a:pt x="2667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2" name="Text 30"/>
          <p:cNvSpPr/>
          <p:nvPr/>
        </p:nvSpPr>
        <p:spPr>
          <a:xfrm>
            <a:off x="6307667" y="1879600"/>
            <a:ext cx="9334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必吃美食推荐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952067" y="2489200"/>
            <a:ext cx="50800" cy="1473200"/>
          </a:xfrm>
          <a:custGeom>
            <a:avLst/>
            <a:gdLst/>
            <a:ahLst/>
            <a:cxnLst/>
            <a:rect l="l" t="t" r="r" b="b"/>
            <a:pathLst>
              <a:path w="50800" h="1473200">
                <a:moveTo>
                  <a:pt x="0" y="0"/>
                </a:moveTo>
                <a:lnTo>
                  <a:pt x="50800" y="0"/>
                </a:lnTo>
                <a:lnTo>
                  <a:pt x="50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4" name="Shape 32"/>
          <p:cNvSpPr/>
          <p:nvPr/>
        </p:nvSpPr>
        <p:spPr>
          <a:xfrm>
            <a:off x="6198129" y="2654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9750" y="38933"/>
                </a:moveTo>
                <a:cubicBezTo>
                  <a:pt x="143857" y="35674"/>
                  <a:pt x="146447" y="30629"/>
                  <a:pt x="146447" y="25003"/>
                </a:cubicBezTo>
                <a:cubicBezTo>
                  <a:pt x="146447" y="15136"/>
                  <a:pt x="138455" y="7144"/>
                  <a:pt x="128588" y="7144"/>
                </a:cubicBezTo>
                <a:cubicBezTo>
                  <a:pt x="118720" y="7144"/>
                  <a:pt x="110728" y="15136"/>
                  <a:pt x="110728" y="25003"/>
                </a:cubicBezTo>
                <a:cubicBezTo>
                  <a:pt x="110728" y="30629"/>
                  <a:pt x="113362" y="35674"/>
                  <a:pt x="117425" y="38933"/>
                </a:cubicBezTo>
                <a:lnTo>
                  <a:pt x="86886" y="86975"/>
                </a:lnTo>
                <a:cubicBezTo>
                  <a:pt x="82421" y="93985"/>
                  <a:pt x="72911" y="95726"/>
                  <a:pt x="66258" y="90726"/>
                </a:cubicBezTo>
                <a:lnTo>
                  <a:pt x="39692" y="70857"/>
                </a:lnTo>
                <a:cubicBezTo>
                  <a:pt x="41702" y="68000"/>
                  <a:pt x="42863" y="64472"/>
                  <a:pt x="42863" y="60722"/>
                </a:cubicBezTo>
                <a:cubicBezTo>
                  <a:pt x="42863" y="50855"/>
                  <a:pt x="34870" y="42863"/>
                  <a:pt x="25003" y="42863"/>
                </a:cubicBezTo>
                <a:cubicBezTo>
                  <a:pt x="15136" y="42863"/>
                  <a:pt x="7144" y="50855"/>
                  <a:pt x="7144" y="60722"/>
                </a:cubicBezTo>
                <a:cubicBezTo>
                  <a:pt x="7144" y="70455"/>
                  <a:pt x="14957" y="78403"/>
                  <a:pt x="24646" y="78581"/>
                </a:cubicBezTo>
                <a:lnTo>
                  <a:pt x="39201" y="175692"/>
                </a:lnTo>
                <a:cubicBezTo>
                  <a:pt x="41300" y="189667"/>
                  <a:pt x="53310" y="200025"/>
                  <a:pt x="67464" y="200025"/>
                </a:cubicBezTo>
                <a:lnTo>
                  <a:pt x="189711" y="200025"/>
                </a:lnTo>
                <a:cubicBezTo>
                  <a:pt x="203865" y="200025"/>
                  <a:pt x="215875" y="189667"/>
                  <a:pt x="217974" y="175692"/>
                </a:cubicBezTo>
                <a:lnTo>
                  <a:pt x="232529" y="78581"/>
                </a:lnTo>
                <a:cubicBezTo>
                  <a:pt x="242218" y="78403"/>
                  <a:pt x="250031" y="70455"/>
                  <a:pt x="250031" y="60722"/>
                </a:cubicBezTo>
                <a:cubicBezTo>
                  <a:pt x="250031" y="50855"/>
                  <a:pt x="242039" y="42863"/>
                  <a:pt x="232172" y="42863"/>
                </a:cubicBezTo>
                <a:cubicBezTo>
                  <a:pt x="222305" y="42863"/>
                  <a:pt x="214313" y="50855"/>
                  <a:pt x="214313" y="60722"/>
                </a:cubicBezTo>
                <a:cubicBezTo>
                  <a:pt x="214313" y="64472"/>
                  <a:pt x="215473" y="68000"/>
                  <a:pt x="217483" y="70857"/>
                </a:cubicBezTo>
                <a:lnTo>
                  <a:pt x="190961" y="90770"/>
                </a:lnTo>
                <a:cubicBezTo>
                  <a:pt x="184309" y="95771"/>
                  <a:pt x="174799" y="94030"/>
                  <a:pt x="170334" y="87020"/>
                </a:cubicBezTo>
                <a:lnTo>
                  <a:pt x="139750" y="38933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5" name="Text 33"/>
          <p:cNvSpPr/>
          <p:nvPr/>
        </p:nvSpPr>
        <p:spPr>
          <a:xfrm>
            <a:off x="6472767" y="25908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澳洲龙虾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180667" y="30480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体格庞大，肉质鲜美，原产地价廉物美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180667" y="3454400"/>
            <a:ext cx="4584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5A61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约$60/只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0837334" y="2489200"/>
            <a:ext cx="50800" cy="1473200"/>
          </a:xfrm>
          <a:custGeom>
            <a:avLst/>
            <a:gdLst/>
            <a:ahLst/>
            <a:cxnLst/>
            <a:rect l="l" t="t" r="r" b="b"/>
            <a:pathLst>
              <a:path w="50800" h="1473200">
                <a:moveTo>
                  <a:pt x="0" y="0"/>
                </a:moveTo>
                <a:lnTo>
                  <a:pt x="50800" y="0"/>
                </a:lnTo>
                <a:lnTo>
                  <a:pt x="50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9" name="Shape 37"/>
          <p:cNvSpPr/>
          <p:nvPr/>
        </p:nvSpPr>
        <p:spPr>
          <a:xfrm>
            <a:off x="11097684" y="2654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2105" y="15091"/>
                </a:moveTo>
                <a:cubicBezTo>
                  <a:pt x="54114" y="12368"/>
                  <a:pt x="57329" y="10716"/>
                  <a:pt x="60722" y="10716"/>
                </a:cubicBezTo>
                <a:lnTo>
                  <a:pt x="167878" y="10716"/>
                </a:lnTo>
                <a:cubicBezTo>
                  <a:pt x="171271" y="10716"/>
                  <a:pt x="174486" y="12323"/>
                  <a:pt x="176495" y="15091"/>
                </a:cubicBezTo>
                <a:lnTo>
                  <a:pt x="226502" y="82957"/>
                </a:lnTo>
                <a:cubicBezTo>
                  <a:pt x="229538" y="87064"/>
                  <a:pt x="229225" y="92735"/>
                  <a:pt x="225832" y="96530"/>
                </a:cubicBezTo>
                <a:lnTo>
                  <a:pt x="122247" y="210830"/>
                </a:lnTo>
                <a:cubicBezTo>
                  <a:pt x="120238" y="213062"/>
                  <a:pt x="117336" y="214357"/>
                  <a:pt x="114300" y="214357"/>
                </a:cubicBezTo>
                <a:cubicBezTo>
                  <a:pt x="111264" y="214357"/>
                  <a:pt x="108406" y="213062"/>
                  <a:pt x="106353" y="210830"/>
                </a:cubicBezTo>
                <a:lnTo>
                  <a:pt x="2768" y="96530"/>
                </a:lnTo>
                <a:cubicBezTo>
                  <a:pt x="-670" y="92735"/>
                  <a:pt x="-938" y="87064"/>
                  <a:pt x="2098" y="82957"/>
                </a:cubicBezTo>
                <a:lnTo>
                  <a:pt x="52105" y="15091"/>
                </a:lnTo>
                <a:close/>
                <a:moveTo>
                  <a:pt x="69294" y="32861"/>
                </a:moveTo>
                <a:cubicBezTo>
                  <a:pt x="67821" y="33977"/>
                  <a:pt x="67419" y="35987"/>
                  <a:pt x="68357" y="37549"/>
                </a:cubicBezTo>
                <a:lnTo>
                  <a:pt x="93985" y="80278"/>
                </a:lnTo>
                <a:lnTo>
                  <a:pt x="28262" y="85725"/>
                </a:lnTo>
                <a:cubicBezTo>
                  <a:pt x="26432" y="85859"/>
                  <a:pt x="25003" y="87422"/>
                  <a:pt x="25003" y="89297"/>
                </a:cubicBezTo>
                <a:cubicBezTo>
                  <a:pt x="25003" y="91172"/>
                  <a:pt x="26432" y="92690"/>
                  <a:pt x="28262" y="92869"/>
                </a:cubicBezTo>
                <a:lnTo>
                  <a:pt x="113987" y="100013"/>
                </a:lnTo>
                <a:cubicBezTo>
                  <a:pt x="114166" y="100013"/>
                  <a:pt x="114389" y="100013"/>
                  <a:pt x="114568" y="100013"/>
                </a:cubicBezTo>
                <a:lnTo>
                  <a:pt x="200293" y="92869"/>
                </a:lnTo>
                <a:cubicBezTo>
                  <a:pt x="202123" y="92735"/>
                  <a:pt x="203552" y="91172"/>
                  <a:pt x="203552" y="89297"/>
                </a:cubicBezTo>
                <a:cubicBezTo>
                  <a:pt x="203552" y="87422"/>
                  <a:pt x="202123" y="85904"/>
                  <a:pt x="200293" y="85725"/>
                </a:cubicBezTo>
                <a:lnTo>
                  <a:pt x="134570" y="80233"/>
                </a:lnTo>
                <a:lnTo>
                  <a:pt x="160199" y="37549"/>
                </a:lnTo>
                <a:cubicBezTo>
                  <a:pt x="161136" y="35987"/>
                  <a:pt x="160734" y="33933"/>
                  <a:pt x="159261" y="32861"/>
                </a:cubicBezTo>
                <a:cubicBezTo>
                  <a:pt x="157788" y="31790"/>
                  <a:pt x="155734" y="31968"/>
                  <a:pt x="154484" y="33308"/>
                </a:cubicBezTo>
                <a:lnTo>
                  <a:pt x="114300" y="76885"/>
                </a:lnTo>
                <a:lnTo>
                  <a:pt x="74072" y="33308"/>
                </a:lnTo>
                <a:cubicBezTo>
                  <a:pt x="72822" y="31968"/>
                  <a:pt x="70768" y="31790"/>
                  <a:pt x="69294" y="32861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40" name="Text 38"/>
          <p:cNvSpPr/>
          <p:nvPr/>
        </p:nvSpPr>
        <p:spPr>
          <a:xfrm>
            <a:off x="11358034" y="25908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生蚝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65934" y="30480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品质极高，推荐Pacific生蚝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065934" y="3454400"/>
            <a:ext cx="4584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约$15/打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52067" y="4165600"/>
            <a:ext cx="50800" cy="1371600"/>
          </a:xfrm>
          <a:custGeom>
            <a:avLst/>
            <a:gdLst/>
            <a:ahLst/>
            <a:cxnLst/>
            <a:rect l="l" t="t" r="r" b="b"/>
            <a:pathLst>
              <a:path w="50800" h="1371600">
                <a:moveTo>
                  <a:pt x="0" y="0"/>
                </a:moveTo>
                <a:lnTo>
                  <a:pt x="50800" y="0"/>
                </a:lnTo>
                <a:lnTo>
                  <a:pt x="50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4" name="Shape 42"/>
          <p:cNvSpPr/>
          <p:nvPr/>
        </p:nvSpPr>
        <p:spPr>
          <a:xfrm>
            <a:off x="6226704" y="43307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1661" y="-11787"/>
                </a:moveTo>
                <a:cubicBezTo>
                  <a:pt x="75813" y="-15270"/>
                  <a:pt x="81930" y="-15136"/>
                  <a:pt x="85904" y="-11385"/>
                </a:cubicBezTo>
                <a:cubicBezTo>
                  <a:pt x="91395" y="-6206"/>
                  <a:pt x="96307" y="-491"/>
                  <a:pt x="101039" y="5313"/>
                </a:cubicBezTo>
                <a:cubicBezTo>
                  <a:pt x="107067" y="12680"/>
                  <a:pt x="114300" y="22414"/>
                  <a:pt x="121265" y="33977"/>
                </a:cubicBezTo>
                <a:cubicBezTo>
                  <a:pt x="123587" y="30941"/>
                  <a:pt x="125730" y="28262"/>
                  <a:pt x="127605" y="25985"/>
                </a:cubicBezTo>
                <a:cubicBezTo>
                  <a:pt x="128096" y="25405"/>
                  <a:pt x="128588" y="24780"/>
                  <a:pt x="129079" y="24155"/>
                </a:cubicBezTo>
                <a:cubicBezTo>
                  <a:pt x="132606" y="19779"/>
                  <a:pt x="136981" y="14287"/>
                  <a:pt x="142830" y="14287"/>
                </a:cubicBezTo>
                <a:cubicBezTo>
                  <a:pt x="148813" y="14287"/>
                  <a:pt x="153010" y="19601"/>
                  <a:pt x="156582" y="24155"/>
                </a:cubicBezTo>
                <a:cubicBezTo>
                  <a:pt x="157163" y="24914"/>
                  <a:pt x="157743" y="25628"/>
                  <a:pt x="158323" y="26298"/>
                </a:cubicBezTo>
                <a:cubicBezTo>
                  <a:pt x="162922" y="31834"/>
                  <a:pt x="169039" y="39826"/>
                  <a:pt x="175156" y="49694"/>
                </a:cubicBezTo>
                <a:cubicBezTo>
                  <a:pt x="187300" y="69294"/>
                  <a:pt x="199980" y="97200"/>
                  <a:pt x="199980" y="128543"/>
                </a:cubicBezTo>
                <a:cubicBezTo>
                  <a:pt x="199980" y="183773"/>
                  <a:pt x="155198" y="228555"/>
                  <a:pt x="99968" y="228555"/>
                </a:cubicBezTo>
                <a:cubicBezTo>
                  <a:pt x="44738" y="228555"/>
                  <a:pt x="0" y="183818"/>
                  <a:pt x="0" y="128588"/>
                </a:cubicBezTo>
                <a:cubicBezTo>
                  <a:pt x="0" y="87913"/>
                  <a:pt x="18351" y="52685"/>
                  <a:pt x="35942" y="28129"/>
                </a:cubicBezTo>
                <a:cubicBezTo>
                  <a:pt x="44827" y="15761"/>
                  <a:pt x="53667" y="5849"/>
                  <a:pt x="60320" y="-938"/>
                </a:cubicBezTo>
                <a:cubicBezTo>
                  <a:pt x="63981" y="-4688"/>
                  <a:pt x="67687" y="-8394"/>
                  <a:pt x="71705" y="-11743"/>
                </a:cubicBezTo>
                <a:close/>
                <a:moveTo>
                  <a:pt x="100772" y="185738"/>
                </a:moveTo>
                <a:cubicBezTo>
                  <a:pt x="112068" y="185738"/>
                  <a:pt x="122069" y="182612"/>
                  <a:pt x="131490" y="176361"/>
                </a:cubicBezTo>
                <a:cubicBezTo>
                  <a:pt x="150287" y="163235"/>
                  <a:pt x="155332" y="136981"/>
                  <a:pt x="144036" y="116354"/>
                </a:cubicBezTo>
                <a:cubicBezTo>
                  <a:pt x="142027" y="112335"/>
                  <a:pt x="136892" y="112068"/>
                  <a:pt x="133990" y="115461"/>
                </a:cubicBezTo>
                <a:lnTo>
                  <a:pt x="122739" y="128543"/>
                </a:lnTo>
                <a:cubicBezTo>
                  <a:pt x="119792" y="131936"/>
                  <a:pt x="114479" y="131847"/>
                  <a:pt x="111710" y="128320"/>
                </a:cubicBezTo>
                <a:cubicBezTo>
                  <a:pt x="103986" y="118452"/>
                  <a:pt x="89788" y="100459"/>
                  <a:pt x="82555" y="91261"/>
                </a:cubicBezTo>
                <a:cubicBezTo>
                  <a:pt x="80144" y="88181"/>
                  <a:pt x="75768" y="87690"/>
                  <a:pt x="72956" y="90413"/>
                </a:cubicBezTo>
                <a:cubicBezTo>
                  <a:pt x="64785" y="98361"/>
                  <a:pt x="49962" y="115773"/>
                  <a:pt x="49962" y="136981"/>
                </a:cubicBezTo>
                <a:cubicBezTo>
                  <a:pt x="49962" y="167610"/>
                  <a:pt x="72554" y="185738"/>
                  <a:pt x="100727" y="185738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5" name="Text 43"/>
          <p:cNvSpPr/>
          <p:nvPr/>
        </p:nvSpPr>
        <p:spPr>
          <a:xfrm>
            <a:off x="6472767" y="42672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皇帝蟹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180667" y="47244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巨大肥美，可现场烹制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180667" y="51308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按重量计价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837334" y="4165600"/>
            <a:ext cx="50800" cy="1371600"/>
          </a:xfrm>
          <a:custGeom>
            <a:avLst/>
            <a:gdLst/>
            <a:ahLst/>
            <a:cxnLst/>
            <a:rect l="l" t="t" r="r" b="b"/>
            <a:pathLst>
              <a:path w="50800" h="1371600">
                <a:moveTo>
                  <a:pt x="0" y="0"/>
                </a:moveTo>
                <a:lnTo>
                  <a:pt x="50800" y="0"/>
                </a:lnTo>
                <a:lnTo>
                  <a:pt x="508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9" name="Shape 47"/>
          <p:cNvSpPr/>
          <p:nvPr/>
        </p:nvSpPr>
        <p:spPr>
          <a:xfrm>
            <a:off x="11083396" y="4330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80590" y="63178"/>
                </a:moveTo>
                <a:cubicBezTo>
                  <a:pt x="98093" y="48444"/>
                  <a:pt x="121712" y="35719"/>
                  <a:pt x="150019" y="35719"/>
                </a:cubicBezTo>
                <a:cubicBezTo>
                  <a:pt x="178326" y="35719"/>
                  <a:pt x="201945" y="48444"/>
                  <a:pt x="219447" y="63178"/>
                </a:cubicBezTo>
                <a:cubicBezTo>
                  <a:pt x="236905" y="77912"/>
                  <a:pt x="249317" y="95503"/>
                  <a:pt x="255612" y="107737"/>
                </a:cubicBezTo>
                <a:cubicBezTo>
                  <a:pt x="257711" y="111844"/>
                  <a:pt x="257711" y="116711"/>
                  <a:pt x="255612" y="120819"/>
                </a:cubicBezTo>
                <a:cubicBezTo>
                  <a:pt x="249317" y="133052"/>
                  <a:pt x="236905" y="150644"/>
                  <a:pt x="219447" y="165378"/>
                </a:cubicBezTo>
                <a:cubicBezTo>
                  <a:pt x="201945" y="180156"/>
                  <a:pt x="178371" y="192837"/>
                  <a:pt x="150019" y="192837"/>
                </a:cubicBezTo>
                <a:cubicBezTo>
                  <a:pt x="121667" y="192837"/>
                  <a:pt x="98093" y="180112"/>
                  <a:pt x="80590" y="165378"/>
                </a:cubicBezTo>
                <a:cubicBezTo>
                  <a:pt x="73357" y="159261"/>
                  <a:pt x="66973" y="152653"/>
                  <a:pt x="61526" y="146134"/>
                </a:cubicBezTo>
                <a:lnTo>
                  <a:pt x="21476" y="169485"/>
                </a:lnTo>
                <a:cubicBezTo>
                  <a:pt x="15895" y="172745"/>
                  <a:pt x="8796" y="171852"/>
                  <a:pt x="4197" y="167298"/>
                </a:cubicBezTo>
                <a:cubicBezTo>
                  <a:pt x="-402" y="162744"/>
                  <a:pt x="-1339" y="155689"/>
                  <a:pt x="1831" y="150063"/>
                </a:cubicBezTo>
                <a:lnTo>
                  <a:pt x="22324" y="114300"/>
                </a:lnTo>
                <a:lnTo>
                  <a:pt x="1875" y="78537"/>
                </a:lnTo>
                <a:cubicBezTo>
                  <a:pt x="-1339" y="72911"/>
                  <a:pt x="-357" y="65856"/>
                  <a:pt x="4242" y="61302"/>
                </a:cubicBezTo>
                <a:cubicBezTo>
                  <a:pt x="8840" y="56748"/>
                  <a:pt x="15895" y="55855"/>
                  <a:pt x="21521" y="59115"/>
                </a:cubicBezTo>
                <a:lnTo>
                  <a:pt x="61570" y="82466"/>
                </a:lnTo>
                <a:cubicBezTo>
                  <a:pt x="67017" y="75947"/>
                  <a:pt x="73402" y="69339"/>
                  <a:pt x="80635" y="63222"/>
                </a:cubicBezTo>
                <a:close/>
                <a:moveTo>
                  <a:pt x="200025" y="114300"/>
                </a:moveTo>
                <a:cubicBezTo>
                  <a:pt x="200025" y="106415"/>
                  <a:pt x="193623" y="100013"/>
                  <a:pt x="185738" y="100013"/>
                </a:cubicBezTo>
                <a:cubicBezTo>
                  <a:pt x="177852" y="100013"/>
                  <a:pt x="171450" y="106415"/>
                  <a:pt x="171450" y="114300"/>
                </a:cubicBezTo>
                <a:cubicBezTo>
                  <a:pt x="171450" y="122185"/>
                  <a:pt x="177852" y="128588"/>
                  <a:pt x="185738" y="128588"/>
                </a:cubicBezTo>
                <a:cubicBezTo>
                  <a:pt x="193623" y="128588"/>
                  <a:pt x="200025" y="122185"/>
                  <a:pt x="200025" y="11430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0" name="Text 48"/>
          <p:cNvSpPr/>
          <p:nvPr/>
        </p:nvSpPr>
        <p:spPr>
          <a:xfrm>
            <a:off x="11358034" y="42672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三文鱼刺身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065934" y="47244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新鲜现切，品质上乘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65934" y="51308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多种拼盘可选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926667" y="5740400"/>
            <a:ext cx="9563100" cy="1524000"/>
          </a:xfrm>
          <a:custGeom>
            <a:avLst/>
            <a:gdLst/>
            <a:ahLst/>
            <a:cxnLst/>
            <a:rect l="l" t="t" r="r" b="b"/>
            <a:pathLst>
              <a:path w="9563100" h="1524000">
                <a:moveTo>
                  <a:pt x="101605" y="0"/>
                </a:moveTo>
                <a:lnTo>
                  <a:pt x="9461495" y="0"/>
                </a:lnTo>
                <a:cubicBezTo>
                  <a:pt x="9517610" y="0"/>
                  <a:pt x="9563100" y="45490"/>
                  <a:pt x="9563100" y="101605"/>
                </a:cubicBezTo>
                <a:lnTo>
                  <a:pt x="9563100" y="1422395"/>
                </a:lnTo>
                <a:cubicBezTo>
                  <a:pt x="9563100" y="1478510"/>
                  <a:pt x="9517610" y="1524000"/>
                  <a:pt x="94614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6129867" y="5943600"/>
            <a:ext cx="927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推荐餐厅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129867" y="6451600"/>
            <a:ext cx="458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Peters Sydney Fish Market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129867" y="6807200"/>
            <a:ext cx="457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提供超100种海鲜，生蚝吧最受欢迎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811934" y="6451600"/>
            <a:ext cx="458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Nicholas Seafood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0811934" y="6807200"/>
            <a:ext cx="457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以龙虾、帝王蟹闻名，可现场烹制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FOODIE 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悉尼美食地图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4914900" cy="2794000"/>
          </a:xfrm>
          <a:custGeom>
            <a:avLst/>
            <a:gdLst/>
            <a:ahLst/>
            <a:cxnLst/>
            <a:rect l="l" t="t" r="r" b="b"/>
            <a:pathLst>
              <a:path w="4914900" h="2794000">
                <a:moveTo>
                  <a:pt x="101590" y="0"/>
                </a:moveTo>
                <a:lnTo>
                  <a:pt x="4813310" y="0"/>
                </a:lnTo>
                <a:cubicBezTo>
                  <a:pt x="4869417" y="0"/>
                  <a:pt x="4914900" y="45483"/>
                  <a:pt x="4914900" y="101590"/>
                </a:cubicBezTo>
                <a:lnTo>
                  <a:pt x="4914900" y="2692410"/>
                </a:lnTo>
                <a:cubicBezTo>
                  <a:pt x="4914900" y="2748517"/>
                  <a:pt x="4869417" y="2794000"/>
                  <a:pt x="48133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0100" y="195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8276" y="43041"/>
                </a:moveTo>
                <a:cubicBezTo>
                  <a:pt x="22384" y="28813"/>
                  <a:pt x="35421" y="19050"/>
                  <a:pt x="50244" y="19050"/>
                </a:cubicBezTo>
                <a:lnTo>
                  <a:pt x="255032" y="19050"/>
                </a:lnTo>
                <a:cubicBezTo>
                  <a:pt x="269855" y="19050"/>
                  <a:pt x="282892" y="28813"/>
                  <a:pt x="287060" y="43041"/>
                </a:cubicBezTo>
                <a:lnTo>
                  <a:pt x="300990" y="90785"/>
                </a:lnTo>
                <a:cubicBezTo>
                  <a:pt x="308610" y="116800"/>
                  <a:pt x="289024" y="142875"/>
                  <a:pt x="261937" y="142875"/>
                </a:cubicBezTo>
                <a:cubicBezTo>
                  <a:pt x="246281" y="142875"/>
                  <a:pt x="232529" y="134005"/>
                  <a:pt x="225743" y="120789"/>
                </a:cubicBezTo>
                <a:cubicBezTo>
                  <a:pt x="218837" y="133826"/>
                  <a:pt x="205145" y="142875"/>
                  <a:pt x="189190" y="142875"/>
                </a:cubicBezTo>
                <a:cubicBezTo>
                  <a:pt x="173355" y="142875"/>
                  <a:pt x="159603" y="133945"/>
                  <a:pt x="152698" y="120848"/>
                </a:cubicBezTo>
                <a:cubicBezTo>
                  <a:pt x="145792" y="133945"/>
                  <a:pt x="132040" y="142875"/>
                  <a:pt x="116205" y="142875"/>
                </a:cubicBezTo>
                <a:cubicBezTo>
                  <a:pt x="100251" y="142875"/>
                  <a:pt x="86558" y="133886"/>
                  <a:pt x="79653" y="120789"/>
                </a:cubicBezTo>
                <a:cubicBezTo>
                  <a:pt x="72866" y="133945"/>
                  <a:pt x="59115" y="142875"/>
                  <a:pt x="43458" y="142875"/>
                </a:cubicBezTo>
                <a:cubicBezTo>
                  <a:pt x="16312" y="142875"/>
                  <a:pt x="-3215" y="116860"/>
                  <a:pt x="4405" y="90785"/>
                </a:cubicBezTo>
                <a:lnTo>
                  <a:pt x="18276" y="43041"/>
                </a:lnTo>
                <a:close/>
                <a:moveTo>
                  <a:pt x="57388" y="209550"/>
                </a:moveTo>
                <a:lnTo>
                  <a:pt x="247888" y="209550"/>
                </a:lnTo>
                <a:lnTo>
                  <a:pt x="247888" y="170021"/>
                </a:lnTo>
                <a:cubicBezTo>
                  <a:pt x="252413" y="170974"/>
                  <a:pt x="257115" y="171450"/>
                  <a:pt x="261878" y="171450"/>
                </a:cubicBezTo>
                <a:cubicBezTo>
                  <a:pt x="270391" y="171450"/>
                  <a:pt x="278547" y="169902"/>
                  <a:pt x="285988" y="167164"/>
                </a:cubicBezTo>
                <a:lnTo>
                  <a:pt x="285988" y="257175"/>
                </a:lnTo>
                <a:cubicBezTo>
                  <a:pt x="285988" y="272951"/>
                  <a:pt x="273189" y="285750"/>
                  <a:pt x="257413" y="285750"/>
                </a:cubicBezTo>
                <a:lnTo>
                  <a:pt x="47863" y="285750"/>
                </a:lnTo>
                <a:cubicBezTo>
                  <a:pt x="32087" y="285750"/>
                  <a:pt x="19288" y="272951"/>
                  <a:pt x="19288" y="257175"/>
                </a:cubicBezTo>
                <a:lnTo>
                  <a:pt x="19288" y="167164"/>
                </a:lnTo>
                <a:cubicBezTo>
                  <a:pt x="26730" y="169902"/>
                  <a:pt x="34826" y="171450"/>
                  <a:pt x="43398" y="171450"/>
                </a:cubicBezTo>
                <a:cubicBezTo>
                  <a:pt x="48220" y="171450"/>
                  <a:pt x="52864" y="170974"/>
                  <a:pt x="57388" y="170021"/>
                </a:cubicBezTo>
                <a:lnTo>
                  <a:pt x="57388" y="20955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6" name="Text 4"/>
          <p:cNvSpPr/>
          <p:nvPr/>
        </p:nvSpPr>
        <p:spPr>
          <a:xfrm>
            <a:off x="1295400" y="1930400"/>
            <a:ext cx="93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特色市场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87400" y="2489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8" name="Text 6"/>
          <p:cNvSpPr/>
          <p:nvPr/>
        </p:nvSpPr>
        <p:spPr>
          <a:xfrm>
            <a:off x="965200" y="2489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岩石区市场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5200" y="2844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周末开放，手工制品、当地美食、葡萄酒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87400" y="3251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1" name="Text 9"/>
          <p:cNvSpPr/>
          <p:nvPr/>
        </p:nvSpPr>
        <p:spPr>
          <a:xfrm>
            <a:off x="965200" y="3251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帕迪市场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5200" y="3606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唐人街，亚洲蔬果、特色香料，价格实惠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87400" y="4013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4" name="Text 12"/>
          <p:cNvSpPr/>
          <p:nvPr/>
        </p:nvSpPr>
        <p:spPr>
          <a:xfrm>
            <a:off x="965200" y="4013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马里克维尔市场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" y="4368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周日有机农贸，新鲜食材+手工艺品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8000" y="4673600"/>
            <a:ext cx="4914900" cy="3302000"/>
          </a:xfrm>
          <a:custGeom>
            <a:avLst/>
            <a:gdLst/>
            <a:ahLst/>
            <a:cxnLst/>
            <a:rect l="l" t="t" r="r" b="b"/>
            <a:pathLst>
              <a:path w="4914900" h="3302000">
                <a:moveTo>
                  <a:pt x="101603" y="0"/>
                </a:moveTo>
                <a:lnTo>
                  <a:pt x="4813297" y="0"/>
                </a:lnTo>
                <a:cubicBezTo>
                  <a:pt x="4869411" y="0"/>
                  <a:pt x="4914900" y="45489"/>
                  <a:pt x="4914900" y="101603"/>
                </a:cubicBezTo>
                <a:lnTo>
                  <a:pt x="4914900" y="3200397"/>
                </a:lnTo>
                <a:cubicBezTo>
                  <a:pt x="4914900" y="3256511"/>
                  <a:pt x="4869411" y="3302000"/>
                  <a:pt x="48132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50" y="497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00" y="7144"/>
                </a:moveTo>
                <a:cubicBezTo>
                  <a:pt x="31304" y="3076"/>
                  <a:pt x="27880" y="0"/>
                  <a:pt x="23812" y="0"/>
                </a:cubicBezTo>
                <a:cubicBezTo>
                  <a:pt x="19745" y="0"/>
                  <a:pt x="16321" y="3076"/>
                  <a:pt x="15875" y="7094"/>
                </a:cubicBezTo>
                <a:lnTo>
                  <a:pt x="8880" y="74265"/>
                </a:lnTo>
                <a:cubicBezTo>
                  <a:pt x="8235" y="77242"/>
                  <a:pt x="7938" y="80268"/>
                  <a:pt x="7938" y="83294"/>
                </a:cubicBezTo>
                <a:cubicBezTo>
                  <a:pt x="7938" y="106065"/>
                  <a:pt x="25350" y="124768"/>
                  <a:pt x="47625" y="126802"/>
                </a:cubicBezTo>
                <a:lnTo>
                  <a:pt x="47625" y="238125"/>
                </a:lnTo>
                <a:cubicBezTo>
                  <a:pt x="47625" y="246906"/>
                  <a:pt x="54719" y="254000"/>
                  <a:pt x="63500" y="254000"/>
                </a:cubicBezTo>
                <a:cubicBezTo>
                  <a:pt x="72281" y="254000"/>
                  <a:pt x="79375" y="246906"/>
                  <a:pt x="79375" y="238125"/>
                </a:cubicBezTo>
                <a:lnTo>
                  <a:pt x="79375" y="126802"/>
                </a:lnTo>
                <a:cubicBezTo>
                  <a:pt x="101650" y="124768"/>
                  <a:pt x="119063" y="106065"/>
                  <a:pt x="119063" y="83294"/>
                </a:cubicBezTo>
                <a:cubicBezTo>
                  <a:pt x="119063" y="80268"/>
                  <a:pt x="118765" y="77242"/>
                  <a:pt x="118120" y="74265"/>
                </a:cubicBezTo>
                <a:lnTo>
                  <a:pt x="111075" y="7094"/>
                </a:lnTo>
                <a:cubicBezTo>
                  <a:pt x="110679" y="3076"/>
                  <a:pt x="107255" y="0"/>
                  <a:pt x="103188" y="0"/>
                </a:cubicBezTo>
                <a:cubicBezTo>
                  <a:pt x="99120" y="0"/>
                  <a:pt x="95696" y="3076"/>
                  <a:pt x="95300" y="7144"/>
                </a:cubicBezTo>
                <a:lnTo>
                  <a:pt x="88553" y="74364"/>
                </a:lnTo>
                <a:cubicBezTo>
                  <a:pt x="88255" y="77192"/>
                  <a:pt x="85874" y="79375"/>
                  <a:pt x="83046" y="79375"/>
                </a:cubicBezTo>
                <a:cubicBezTo>
                  <a:pt x="80169" y="79375"/>
                  <a:pt x="77788" y="77192"/>
                  <a:pt x="77490" y="74315"/>
                </a:cubicBezTo>
                <a:lnTo>
                  <a:pt x="71388" y="7243"/>
                </a:lnTo>
                <a:cubicBezTo>
                  <a:pt x="71041" y="3125"/>
                  <a:pt x="67618" y="0"/>
                  <a:pt x="63500" y="0"/>
                </a:cubicBezTo>
                <a:cubicBezTo>
                  <a:pt x="59382" y="0"/>
                  <a:pt x="55959" y="3125"/>
                  <a:pt x="55612" y="7243"/>
                </a:cubicBezTo>
                <a:lnTo>
                  <a:pt x="49510" y="74315"/>
                </a:lnTo>
                <a:cubicBezTo>
                  <a:pt x="49262" y="77192"/>
                  <a:pt x="46831" y="79375"/>
                  <a:pt x="43954" y="79375"/>
                </a:cubicBezTo>
                <a:cubicBezTo>
                  <a:pt x="41077" y="79375"/>
                  <a:pt x="38695" y="77192"/>
                  <a:pt x="38447" y="74364"/>
                </a:cubicBezTo>
                <a:lnTo>
                  <a:pt x="31700" y="7144"/>
                </a:lnTo>
                <a:close/>
                <a:moveTo>
                  <a:pt x="222250" y="0"/>
                </a:moveTo>
                <a:cubicBezTo>
                  <a:pt x="214313" y="0"/>
                  <a:pt x="158750" y="15875"/>
                  <a:pt x="158750" y="87313"/>
                </a:cubicBezTo>
                <a:lnTo>
                  <a:pt x="158750" y="142875"/>
                </a:lnTo>
                <a:cubicBezTo>
                  <a:pt x="158750" y="160387"/>
                  <a:pt x="172988" y="174625"/>
                  <a:pt x="190500" y="174625"/>
                </a:cubicBezTo>
                <a:lnTo>
                  <a:pt x="206375" y="174625"/>
                </a:lnTo>
                <a:lnTo>
                  <a:pt x="206375" y="238125"/>
                </a:lnTo>
                <a:cubicBezTo>
                  <a:pt x="206375" y="246906"/>
                  <a:pt x="213469" y="254000"/>
                  <a:pt x="222250" y="254000"/>
                </a:cubicBezTo>
                <a:cubicBezTo>
                  <a:pt x="231031" y="254000"/>
                  <a:pt x="238125" y="246906"/>
                  <a:pt x="238125" y="238125"/>
                </a:cubicBezTo>
                <a:lnTo>
                  <a:pt x="238125" y="15875"/>
                </a:lnTo>
                <a:cubicBezTo>
                  <a:pt x="238125" y="7094"/>
                  <a:pt x="231031" y="0"/>
                  <a:pt x="22225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079500" y="4927600"/>
            <a:ext cx="421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邦迪海滩美食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62000" y="5486400"/>
            <a:ext cx="4406900" cy="1320800"/>
          </a:xfrm>
          <a:custGeom>
            <a:avLst/>
            <a:gdLst/>
            <a:ahLst/>
            <a:cxnLst/>
            <a:rect l="l" t="t" r="r" b="b"/>
            <a:pathLst>
              <a:path w="4406900" h="1320800">
                <a:moveTo>
                  <a:pt x="101596" y="0"/>
                </a:moveTo>
                <a:lnTo>
                  <a:pt x="4305304" y="0"/>
                </a:lnTo>
                <a:cubicBezTo>
                  <a:pt x="4361414" y="0"/>
                  <a:pt x="4406900" y="45486"/>
                  <a:pt x="4406900" y="101596"/>
                </a:cubicBezTo>
                <a:lnTo>
                  <a:pt x="4406900" y="1219204"/>
                </a:lnTo>
                <a:cubicBezTo>
                  <a:pt x="4406900" y="1275314"/>
                  <a:pt x="4361414" y="1320800"/>
                  <a:pt x="43053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14400" y="5638800"/>
            <a:ext cx="191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Bondi Surf Seafood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770967" y="5689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2" name="Text 20"/>
          <p:cNvSpPr/>
          <p:nvPr/>
        </p:nvSpPr>
        <p:spPr>
          <a:xfrm>
            <a:off x="914400" y="5994400"/>
            <a:ext cx="419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45年老字号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14400" y="6299200"/>
            <a:ext cx="421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$80 龙虾套餐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62000" y="6959600"/>
            <a:ext cx="4406900" cy="914400"/>
          </a:xfrm>
          <a:custGeom>
            <a:avLst/>
            <a:gdLst/>
            <a:ahLst/>
            <a:cxnLst/>
            <a:rect l="l" t="t" r="r" b="b"/>
            <a:pathLst>
              <a:path w="4406900" h="914400">
                <a:moveTo>
                  <a:pt x="101599" y="0"/>
                </a:moveTo>
                <a:lnTo>
                  <a:pt x="4305301" y="0"/>
                </a:lnTo>
                <a:cubicBezTo>
                  <a:pt x="4361413" y="0"/>
                  <a:pt x="4406900" y="45487"/>
                  <a:pt x="4406900" y="101599"/>
                </a:cubicBezTo>
                <a:lnTo>
                  <a:pt x="4406900" y="812801"/>
                </a:lnTo>
                <a:cubicBezTo>
                  <a:pt x="4406900" y="868913"/>
                  <a:pt x="4361413" y="914400"/>
                  <a:pt x="4305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14400" y="71120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Anita Gelato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14400" y="7467600"/>
            <a:ext cx="419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网红冰淇淋，推荐海盐焦糖味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72667" y="1676400"/>
            <a:ext cx="4914900" cy="3556000"/>
          </a:xfrm>
          <a:custGeom>
            <a:avLst/>
            <a:gdLst/>
            <a:ahLst/>
            <a:cxnLst/>
            <a:rect l="l" t="t" r="r" b="b"/>
            <a:pathLst>
              <a:path w="4914900" h="3556000">
                <a:moveTo>
                  <a:pt x="101595" y="0"/>
                </a:moveTo>
                <a:lnTo>
                  <a:pt x="4813305" y="0"/>
                </a:lnTo>
                <a:cubicBezTo>
                  <a:pt x="4869414" y="0"/>
                  <a:pt x="4914900" y="45486"/>
                  <a:pt x="4914900" y="101595"/>
                </a:cubicBezTo>
                <a:lnTo>
                  <a:pt x="4914900" y="3454405"/>
                </a:lnTo>
                <a:cubicBezTo>
                  <a:pt x="4914900" y="3510514"/>
                  <a:pt x="4869414" y="3556000"/>
                  <a:pt x="48133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8" name="Shape 26"/>
          <p:cNvSpPr/>
          <p:nvPr/>
        </p:nvSpPr>
        <p:spPr>
          <a:xfrm>
            <a:off x="5942542" y="1981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31750" y="31750"/>
                </a:moveTo>
                <a:cubicBezTo>
                  <a:pt x="31750" y="22969"/>
                  <a:pt x="38844" y="15875"/>
                  <a:pt x="47625" y="15875"/>
                </a:cubicBezTo>
                <a:lnTo>
                  <a:pt x="222250" y="15875"/>
                </a:lnTo>
                <a:cubicBezTo>
                  <a:pt x="257324" y="15875"/>
                  <a:pt x="285750" y="44301"/>
                  <a:pt x="285750" y="79375"/>
                </a:cubicBezTo>
                <a:cubicBezTo>
                  <a:pt x="285750" y="114449"/>
                  <a:pt x="257324" y="142875"/>
                  <a:pt x="222250" y="142875"/>
                </a:cubicBezTo>
                <a:cubicBezTo>
                  <a:pt x="222250" y="169168"/>
                  <a:pt x="200918" y="190500"/>
                  <a:pt x="174625" y="190500"/>
                </a:cubicBezTo>
                <a:lnTo>
                  <a:pt x="79375" y="190500"/>
                </a:lnTo>
                <a:cubicBezTo>
                  <a:pt x="53082" y="190500"/>
                  <a:pt x="31750" y="169168"/>
                  <a:pt x="31750" y="142875"/>
                </a:cubicBezTo>
                <a:lnTo>
                  <a:pt x="31750" y="31750"/>
                </a:lnTo>
                <a:close/>
                <a:moveTo>
                  <a:pt x="254000" y="79375"/>
                </a:moveTo>
                <a:cubicBezTo>
                  <a:pt x="254000" y="61863"/>
                  <a:pt x="239762" y="47625"/>
                  <a:pt x="222250" y="47625"/>
                </a:cubicBezTo>
                <a:lnTo>
                  <a:pt x="222250" y="111125"/>
                </a:lnTo>
                <a:cubicBezTo>
                  <a:pt x="239762" y="111125"/>
                  <a:pt x="254000" y="96887"/>
                  <a:pt x="254000" y="79375"/>
                </a:cubicBezTo>
                <a:close/>
                <a:moveTo>
                  <a:pt x="31750" y="222250"/>
                </a:moveTo>
                <a:lnTo>
                  <a:pt x="222250" y="222250"/>
                </a:lnTo>
                <a:cubicBezTo>
                  <a:pt x="231031" y="222250"/>
                  <a:pt x="238125" y="229344"/>
                  <a:pt x="238125" y="238125"/>
                </a:cubicBezTo>
                <a:cubicBezTo>
                  <a:pt x="238125" y="246906"/>
                  <a:pt x="231031" y="254000"/>
                  <a:pt x="222250" y="254000"/>
                </a:cubicBezTo>
                <a:lnTo>
                  <a:pt x="31750" y="254000"/>
                </a:lnTo>
                <a:cubicBezTo>
                  <a:pt x="22969" y="254000"/>
                  <a:pt x="15875" y="246906"/>
                  <a:pt x="15875" y="238125"/>
                </a:cubicBezTo>
                <a:cubicBezTo>
                  <a:pt x="15875" y="229344"/>
                  <a:pt x="22969" y="222250"/>
                  <a:pt x="31750" y="2222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6244167" y="1930400"/>
            <a:ext cx="421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咖啡文化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26667" y="2489200"/>
            <a:ext cx="45085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悉尼拥有世界级的咖啡文化，街头巷尾遍布精品咖啡馆。当地人热爱咖啡，Flat White、Long Black等澳式咖啡值得一试。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926667" y="3683000"/>
            <a:ext cx="4406900" cy="914400"/>
          </a:xfrm>
          <a:custGeom>
            <a:avLst/>
            <a:gdLst/>
            <a:ahLst/>
            <a:cxnLst/>
            <a:rect l="l" t="t" r="r" b="b"/>
            <a:pathLst>
              <a:path w="4406900" h="914400">
                <a:moveTo>
                  <a:pt x="101599" y="0"/>
                </a:moveTo>
                <a:lnTo>
                  <a:pt x="4305301" y="0"/>
                </a:lnTo>
                <a:cubicBezTo>
                  <a:pt x="4361413" y="0"/>
                  <a:pt x="4406900" y="45487"/>
                  <a:pt x="4406900" y="101599"/>
                </a:cubicBezTo>
                <a:lnTo>
                  <a:pt x="4406900" y="812801"/>
                </a:lnTo>
                <a:cubicBezTo>
                  <a:pt x="4406900" y="868913"/>
                  <a:pt x="4361413" y="914400"/>
                  <a:pt x="4305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079067" y="38354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Flat White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79067" y="4191000"/>
            <a:ext cx="419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澳式白咖啡，牛奶比例较少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926667" y="4699000"/>
            <a:ext cx="4406900" cy="914400"/>
          </a:xfrm>
          <a:custGeom>
            <a:avLst/>
            <a:gdLst/>
            <a:ahLst/>
            <a:cxnLst/>
            <a:rect l="l" t="t" r="r" b="b"/>
            <a:pathLst>
              <a:path w="4406900" h="914400">
                <a:moveTo>
                  <a:pt x="101599" y="0"/>
                </a:moveTo>
                <a:lnTo>
                  <a:pt x="4305301" y="0"/>
                </a:lnTo>
                <a:cubicBezTo>
                  <a:pt x="4361413" y="0"/>
                  <a:pt x="4406900" y="45487"/>
                  <a:pt x="4406900" y="101599"/>
                </a:cubicBezTo>
                <a:lnTo>
                  <a:pt x="4406900" y="812801"/>
                </a:lnTo>
                <a:cubicBezTo>
                  <a:pt x="4406900" y="868913"/>
                  <a:pt x="4361413" y="914400"/>
                  <a:pt x="43053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079067" y="48514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Black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079067" y="5207000"/>
            <a:ext cx="419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美式咖啡的澳洲版本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672667" y="5435600"/>
            <a:ext cx="4914900" cy="2540000"/>
          </a:xfrm>
          <a:custGeom>
            <a:avLst/>
            <a:gdLst/>
            <a:ahLst/>
            <a:cxnLst/>
            <a:rect l="l" t="t" r="r" b="b"/>
            <a:pathLst>
              <a:path w="4914900" h="2540000">
                <a:moveTo>
                  <a:pt x="101600" y="0"/>
                </a:moveTo>
                <a:lnTo>
                  <a:pt x="4813300" y="0"/>
                </a:lnTo>
                <a:cubicBezTo>
                  <a:pt x="4869375" y="0"/>
                  <a:pt x="4914900" y="45525"/>
                  <a:pt x="4914900" y="101600"/>
                </a:cubicBezTo>
                <a:lnTo>
                  <a:pt x="4914900" y="2438400"/>
                </a:lnTo>
                <a:cubicBezTo>
                  <a:pt x="4914900" y="2494475"/>
                  <a:pt x="4869375" y="2540000"/>
                  <a:pt x="48133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8" name="Text 36"/>
          <p:cNvSpPr/>
          <p:nvPr/>
        </p:nvSpPr>
        <p:spPr>
          <a:xfrm>
            <a:off x="5926667" y="5689600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美食节庆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926667" y="6248400"/>
            <a:ext cx="4406900" cy="508000"/>
          </a:xfrm>
          <a:custGeom>
            <a:avLst/>
            <a:gdLst/>
            <a:ahLst/>
            <a:cxnLst/>
            <a:rect l="l" t="t" r="r" b="b"/>
            <a:pathLst>
              <a:path w="4406900" h="508000">
                <a:moveTo>
                  <a:pt x="101600" y="0"/>
                </a:moveTo>
                <a:lnTo>
                  <a:pt x="4305300" y="0"/>
                </a:lnTo>
                <a:cubicBezTo>
                  <a:pt x="4361375" y="0"/>
                  <a:pt x="4406900" y="45525"/>
                  <a:pt x="4406900" y="101600"/>
                </a:cubicBezTo>
                <a:lnTo>
                  <a:pt x="4406900" y="406400"/>
                </a:lnTo>
                <a:cubicBezTo>
                  <a:pt x="4406900" y="462475"/>
                  <a:pt x="4361375" y="508000"/>
                  <a:pt x="43053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066367" y="6400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43775" y="0"/>
                  <a:pt x="38100" y="5675"/>
                  <a:pt x="38100" y="12700"/>
                </a:cubicBezTo>
                <a:lnTo>
                  <a:pt x="38100" y="25400"/>
                </a:lnTo>
                <a:lnTo>
                  <a:pt x="25400" y="25400"/>
                </a:lnTo>
                <a:cubicBezTo>
                  <a:pt x="11390" y="25400"/>
                  <a:pt x="0" y="36790"/>
                  <a:pt x="0" y="50800"/>
                </a:cubicBezTo>
                <a:lnTo>
                  <a:pt x="0" y="69850"/>
                </a:lnTo>
                <a:lnTo>
                  <a:pt x="177800" y="69850"/>
                </a:lnTo>
                <a:lnTo>
                  <a:pt x="177800" y="50800"/>
                </a:lnTo>
                <a:cubicBezTo>
                  <a:pt x="177800" y="36790"/>
                  <a:pt x="166410" y="25400"/>
                  <a:pt x="152400" y="25400"/>
                </a:cubicBezTo>
                <a:lnTo>
                  <a:pt x="139700" y="25400"/>
                </a:lnTo>
                <a:lnTo>
                  <a:pt x="139700" y="12700"/>
                </a:lnTo>
                <a:cubicBezTo>
                  <a:pt x="139700" y="5675"/>
                  <a:pt x="134025" y="0"/>
                  <a:pt x="127000" y="0"/>
                </a:cubicBezTo>
                <a:cubicBezTo>
                  <a:pt x="119975" y="0"/>
                  <a:pt x="114300" y="5675"/>
                  <a:pt x="114300" y="12700"/>
                </a:cubicBezTo>
                <a:lnTo>
                  <a:pt x="114300" y="25400"/>
                </a:lnTo>
                <a:lnTo>
                  <a:pt x="63500" y="25400"/>
                </a:lnTo>
                <a:lnTo>
                  <a:pt x="63500" y="12700"/>
                </a:lnTo>
                <a:cubicBezTo>
                  <a:pt x="63500" y="5675"/>
                  <a:pt x="57825" y="0"/>
                  <a:pt x="50800" y="0"/>
                </a:cubicBezTo>
                <a:close/>
                <a:moveTo>
                  <a:pt x="0" y="88900"/>
                </a:move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52400" y="190500"/>
                </a:lnTo>
                <a:cubicBezTo>
                  <a:pt x="166410" y="190500"/>
                  <a:pt x="177800" y="179110"/>
                  <a:pt x="177800" y="165100"/>
                </a:cubicBezTo>
                <a:lnTo>
                  <a:pt x="177800" y="88900"/>
                </a:lnTo>
                <a:lnTo>
                  <a:pt x="0" y="8890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1" name="Text 39"/>
          <p:cNvSpPr/>
          <p:nvPr/>
        </p:nvSpPr>
        <p:spPr>
          <a:xfrm>
            <a:off x="6383867" y="6366942"/>
            <a:ext cx="1792552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Good Food Month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235156" y="6392342"/>
            <a:ext cx="1692672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10月，全城美食庆典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26667" y="6858000"/>
            <a:ext cx="4406900" cy="508000"/>
          </a:xfrm>
          <a:custGeom>
            <a:avLst/>
            <a:gdLst/>
            <a:ahLst/>
            <a:cxnLst/>
            <a:rect l="l" t="t" r="r" b="b"/>
            <a:pathLst>
              <a:path w="4406900" h="508000">
                <a:moveTo>
                  <a:pt x="101600" y="0"/>
                </a:moveTo>
                <a:lnTo>
                  <a:pt x="4305300" y="0"/>
                </a:lnTo>
                <a:cubicBezTo>
                  <a:pt x="4361375" y="0"/>
                  <a:pt x="4406900" y="45525"/>
                  <a:pt x="4406900" y="101600"/>
                </a:cubicBezTo>
                <a:lnTo>
                  <a:pt x="4406900" y="406400"/>
                </a:lnTo>
                <a:cubicBezTo>
                  <a:pt x="4406900" y="462475"/>
                  <a:pt x="4361375" y="508000"/>
                  <a:pt x="43053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8A47F">
              <a:alpha val="5098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091767" y="70104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938" y="10200"/>
                </a:moveTo>
                <a:cubicBezTo>
                  <a:pt x="14129" y="4286"/>
                  <a:pt x="19328" y="0"/>
                  <a:pt x="25400" y="0"/>
                </a:cubicBezTo>
                <a:lnTo>
                  <a:pt x="101600" y="0"/>
                </a:lnTo>
                <a:cubicBezTo>
                  <a:pt x="107672" y="0"/>
                  <a:pt x="112871" y="4286"/>
                  <a:pt x="114062" y="10200"/>
                </a:cubicBezTo>
                <a:lnTo>
                  <a:pt x="125730" y="68659"/>
                </a:lnTo>
                <a:cubicBezTo>
                  <a:pt x="126563" y="72827"/>
                  <a:pt x="127000" y="77073"/>
                  <a:pt x="127000" y="81359"/>
                </a:cubicBezTo>
                <a:lnTo>
                  <a:pt x="127000" y="82550"/>
                </a:lnTo>
                <a:cubicBezTo>
                  <a:pt x="127000" y="113268"/>
                  <a:pt x="105172" y="138906"/>
                  <a:pt x="76200" y="144780"/>
                </a:cubicBezTo>
                <a:lnTo>
                  <a:pt x="76200" y="190500"/>
                </a:lnTo>
                <a:lnTo>
                  <a:pt x="101600" y="190500"/>
                </a:lnTo>
                <a:cubicBezTo>
                  <a:pt x="108625" y="190500"/>
                  <a:pt x="114300" y="196175"/>
                  <a:pt x="114300" y="203200"/>
                </a:cubicBezTo>
                <a:cubicBezTo>
                  <a:pt x="114300" y="210225"/>
                  <a:pt x="108625" y="215900"/>
                  <a:pt x="101600" y="215900"/>
                </a:cubicBezTo>
                <a:lnTo>
                  <a:pt x="25400" y="215900"/>
                </a:lnTo>
                <a:cubicBezTo>
                  <a:pt x="18375" y="215900"/>
                  <a:pt x="12700" y="210225"/>
                  <a:pt x="12700" y="203200"/>
                </a:cubicBezTo>
                <a:cubicBezTo>
                  <a:pt x="12700" y="196175"/>
                  <a:pt x="18375" y="190500"/>
                  <a:pt x="25400" y="190500"/>
                </a:cubicBezTo>
                <a:lnTo>
                  <a:pt x="50800" y="190500"/>
                </a:lnTo>
                <a:lnTo>
                  <a:pt x="50800" y="144780"/>
                </a:lnTo>
                <a:cubicBezTo>
                  <a:pt x="21828" y="138906"/>
                  <a:pt x="0" y="113268"/>
                  <a:pt x="0" y="82550"/>
                </a:cubicBezTo>
                <a:lnTo>
                  <a:pt x="0" y="81359"/>
                </a:lnTo>
                <a:cubicBezTo>
                  <a:pt x="0" y="77113"/>
                  <a:pt x="437" y="72866"/>
                  <a:pt x="1270" y="68659"/>
                </a:cubicBezTo>
                <a:lnTo>
                  <a:pt x="12938" y="10200"/>
                </a:lnTo>
                <a:close/>
                <a:moveTo>
                  <a:pt x="30718" y="50800"/>
                </a:moveTo>
                <a:lnTo>
                  <a:pt x="96242" y="50800"/>
                </a:lnTo>
                <a:lnTo>
                  <a:pt x="91162" y="25400"/>
                </a:lnTo>
                <a:lnTo>
                  <a:pt x="35798" y="25400"/>
                </a:lnTo>
                <a:lnTo>
                  <a:pt x="30718" y="5080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5" name="Text 43"/>
          <p:cNvSpPr/>
          <p:nvPr/>
        </p:nvSpPr>
        <p:spPr>
          <a:xfrm>
            <a:off x="6383867" y="6976542"/>
            <a:ext cx="914400" cy="2709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葡萄酒节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357004" y="7001942"/>
            <a:ext cx="11557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猎人谷一日游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837334" y="1676400"/>
            <a:ext cx="4914900" cy="4064000"/>
          </a:xfrm>
          <a:custGeom>
            <a:avLst/>
            <a:gdLst/>
            <a:ahLst/>
            <a:cxnLst/>
            <a:rect l="l" t="t" r="r" b="b"/>
            <a:pathLst>
              <a:path w="4914900" h="4064000">
                <a:moveTo>
                  <a:pt x="101600" y="0"/>
                </a:moveTo>
                <a:lnTo>
                  <a:pt x="4813300" y="0"/>
                </a:lnTo>
                <a:cubicBezTo>
                  <a:pt x="4869375" y="0"/>
                  <a:pt x="4914900" y="45525"/>
                  <a:pt x="4914900" y="101600"/>
                </a:cubicBezTo>
                <a:lnTo>
                  <a:pt x="4914900" y="3962400"/>
                </a:lnTo>
                <a:cubicBezTo>
                  <a:pt x="4914900" y="4018475"/>
                  <a:pt x="4869375" y="4064000"/>
                  <a:pt x="4813300" y="4064000"/>
                </a:cubicBezTo>
                <a:lnTo>
                  <a:pt x="101600" y="4064000"/>
                </a:lnTo>
                <a:cubicBezTo>
                  <a:pt x="45525" y="4064000"/>
                  <a:pt x="0" y="4018475"/>
                  <a:pt x="0" y="3962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11123084" y="1981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00" y="7144"/>
                </a:moveTo>
                <a:cubicBezTo>
                  <a:pt x="31304" y="3076"/>
                  <a:pt x="27880" y="0"/>
                  <a:pt x="23812" y="0"/>
                </a:cubicBezTo>
                <a:cubicBezTo>
                  <a:pt x="19745" y="0"/>
                  <a:pt x="16321" y="3076"/>
                  <a:pt x="15875" y="7094"/>
                </a:cubicBezTo>
                <a:lnTo>
                  <a:pt x="8880" y="74265"/>
                </a:lnTo>
                <a:cubicBezTo>
                  <a:pt x="8235" y="77242"/>
                  <a:pt x="7938" y="80268"/>
                  <a:pt x="7938" y="83294"/>
                </a:cubicBezTo>
                <a:cubicBezTo>
                  <a:pt x="7938" y="106065"/>
                  <a:pt x="25350" y="124768"/>
                  <a:pt x="47625" y="126802"/>
                </a:cubicBezTo>
                <a:lnTo>
                  <a:pt x="47625" y="238125"/>
                </a:lnTo>
                <a:cubicBezTo>
                  <a:pt x="47625" y="246906"/>
                  <a:pt x="54719" y="254000"/>
                  <a:pt x="63500" y="254000"/>
                </a:cubicBezTo>
                <a:cubicBezTo>
                  <a:pt x="72281" y="254000"/>
                  <a:pt x="79375" y="246906"/>
                  <a:pt x="79375" y="238125"/>
                </a:cubicBezTo>
                <a:lnTo>
                  <a:pt x="79375" y="126802"/>
                </a:lnTo>
                <a:cubicBezTo>
                  <a:pt x="101650" y="124768"/>
                  <a:pt x="119063" y="106065"/>
                  <a:pt x="119063" y="83294"/>
                </a:cubicBezTo>
                <a:cubicBezTo>
                  <a:pt x="119063" y="80268"/>
                  <a:pt x="118765" y="77242"/>
                  <a:pt x="118120" y="74265"/>
                </a:cubicBezTo>
                <a:lnTo>
                  <a:pt x="111075" y="7094"/>
                </a:lnTo>
                <a:cubicBezTo>
                  <a:pt x="110679" y="3076"/>
                  <a:pt x="107255" y="0"/>
                  <a:pt x="103188" y="0"/>
                </a:cubicBezTo>
                <a:cubicBezTo>
                  <a:pt x="99120" y="0"/>
                  <a:pt x="95696" y="3076"/>
                  <a:pt x="95300" y="7144"/>
                </a:cubicBezTo>
                <a:lnTo>
                  <a:pt x="88553" y="74364"/>
                </a:lnTo>
                <a:cubicBezTo>
                  <a:pt x="88255" y="77192"/>
                  <a:pt x="85874" y="79375"/>
                  <a:pt x="83046" y="79375"/>
                </a:cubicBezTo>
                <a:cubicBezTo>
                  <a:pt x="80169" y="79375"/>
                  <a:pt x="77788" y="77192"/>
                  <a:pt x="77490" y="74315"/>
                </a:cubicBezTo>
                <a:lnTo>
                  <a:pt x="71388" y="7243"/>
                </a:lnTo>
                <a:cubicBezTo>
                  <a:pt x="71041" y="3125"/>
                  <a:pt x="67618" y="0"/>
                  <a:pt x="63500" y="0"/>
                </a:cubicBezTo>
                <a:cubicBezTo>
                  <a:pt x="59382" y="0"/>
                  <a:pt x="55959" y="3125"/>
                  <a:pt x="55612" y="7243"/>
                </a:cubicBezTo>
                <a:lnTo>
                  <a:pt x="49510" y="74315"/>
                </a:lnTo>
                <a:cubicBezTo>
                  <a:pt x="49262" y="77192"/>
                  <a:pt x="46831" y="79375"/>
                  <a:pt x="43954" y="79375"/>
                </a:cubicBezTo>
                <a:cubicBezTo>
                  <a:pt x="41077" y="79375"/>
                  <a:pt x="38695" y="77192"/>
                  <a:pt x="38447" y="74364"/>
                </a:cubicBezTo>
                <a:lnTo>
                  <a:pt x="31700" y="7144"/>
                </a:lnTo>
                <a:close/>
                <a:moveTo>
                  <a:pt x="222250" y="0"/>
                </a:moveTo>
                <a:cubicBezTo>
                  <a:pt x="214313" y="0"/>
                  <a:pt x="158750" y="15875"/>
                  <a:pt x="158750" y="87313"/>
                </a:cubicBezTo>
                <a:lnTo>
                  <a:pt x="158750" y="142875"/>
                </a:lnTo>
                <a:cubicBezTo>
                  <a:pt x="158750" y="160387"/>
                  <a:pt x="172988" y="174625"/>
                  <a:pt x="190500" y="174625"/>
                </a:cubicBezTo>
                <a:lnTo>
                  <a:pt x="206375" y="174625"/>
                </a:lnTo>
                <a:lnTo>
                  <a:pt x="206375" y="238125"/>
                </a:lnTo>
                <a:cubicBezTo>
                  <a:pt x="206375" y="246906"/>
                  <a:pt x="213469" y="254000"/>
                  <a:pt x="222250" y="254000"/>
                </a:cubicBezTo>
                <a:cubicBezTo>
                  <a:pt x="231031" y="254000"/>
                  <a:pt x="238125" y="246906"/>
                  <a:pt x="238125" y="238125"/>
                </a:cubicBezTo>
                <a:lnTo>
                  <a:pt x="238125" y="15875"/>
                </a:lnTo>
                <a:cubicBezTo>
                  <a:pt x="238125" y="7094"/>
                  <a:pt x="231031" y="0"/>
                  <a:pt x="22225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9" name="Text 47"/>
          <p:cNvSpPr/>
          <p:nvPr/>
        </p:nvSpPr>
        <p:spPr>
          <a:xfrm>
            <a:off x="11408834" y="1930400"/>
            <a:ext cx="421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多元美食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1116734" y="2489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1" name="Text 49"/>
          <p:cNvSpPr/>
          <p:nvPr/>
        </p:nvSpPr>
        <p:spPr>
          <a:xfrm>
            <a:off x="11294534" y="2489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唐人街 (Chinatown)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294534" y="2844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正宗中餐、港式茶餐厅、亚洲超市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116734" y="3251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4" name="Text 52"/>
          <p:cNvSpPr/>
          <p:nvPr/>
        </p:nvSpPr>
        <p:spPr>
          <a:xfrm>
            <a:off x="11294534" y="3251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意大利区 (Leichhardt)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294534" y="3606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传统意式披萨、手工意面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116734" y="4013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7" name="Text 55"/>
          <p:cNvSpPr/>
          <p:nvPr/>
        </p:nvSpPr>
        <p:spPr>
          <a:xfrm>
            <a:off x="11294534" y="4013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希腊区 (Marrickville)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294534" y="4368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地中海风味、烤肉拼盘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116734" y="4775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60" name="Text 58"/>
          <p:cNvSpPr/>
          <p:nvPr/>
        </p:nvSpPr>
        <p:spPr>
          <a:xfrm>
            <a:off x="11294534" y="4775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韩餐一条街 (Strathfield)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294534" y="5130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韩式烧烤、炸鸡、芝士年糕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1116734" y="55372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63" name="Text 61"/>
          <p:cNvSpPr/>
          <p:nvPr/>
        </p:nvSpPr>
        <p:spPr>
          <a:xfrm>
            <a:off x="11294534" y="55372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泰餐 (Thai Town)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294534" y="5892800"/>
            <a:ext cx="429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正宗泰国菜，香料丰富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0837334" y="5943600"/>
            <a:ext cx="4914900" cy="2032000"/>
          </a:xfrm>
          <a:custGeom>
            <a:avLst/>
            <a:gdLst/>
            <a:ahLst/>
            <a:cxnLst/>
            <a:rect l="l" t="t" r="r" b="b"/>
            <a:pathLst>
              <a:path w="4914900" h="2032000">
                <a:moveTo>
                  <a:pt x="101600" y="0"/>
                </a:moveTo>
                <a:lnTo>
                  <a:pt x="4813300" y="0"/>
                </a:lnTo>
                <a:cubicBezTo>
                  <a:pt x="4869375" y="0"/>
                  <a:pt x="4914900" y="45525"/>
                  <a:pt x="4914900" y="101600"/>
                </a:cubicBezTo>
                <a:lnTo>
                  <a:pt x="4914900" y="1930400"/>
                </a:lnTo>
                <a:cubicBezTo>
                  <a:pt x="4914900" y="1986475"/>
                  <a:pt x="4869375" y="2032000"/>
                  <a:pt x="48133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6" name="Text 64"/>
          <p:cNvSpPr/>
          <p:nvPr/>
        </p:nvSpPr>
        <p:spPr>
          <a:xfrm>
            <a:off x="11091334" y="6197600"/>
            <a:ext cx="452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Glory Days 早餐卷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091334" y="6705600"/>
            <a:ext cx="4406900" cy="965200"/>
          </a:xfrm>
          <a:custGeom>
            <a:avLst/>
            <a:gdLst/>
            <a:ahLst/>
            <a:cxnLst/>
            <a:rect l="l" t="t" r="r" b="b"/>
            <a:pathLst>
              <a:path w="4406900" h="965200">
                <a:moveTo>
                  <a:pt x="101597" y="0"/>
                </a:moveTo>
                <a:lnTo>
                  <a:pt x="4305303" y="0"/>
                </a:lnTo>
                <a:cubicBezTo>
                  <a:pt x="4361413" y="0"/>
                  <a:pt x="4406900" y="45487"/>
                  <a:pt x="4406900" y="101597"/>
                </a:cubicBezTo>
                <a:lnTo>
                  <a:pt x="4406900" y="863603"/>
                </a:lnTo>
                <a:cubicBezTo>
                  <a:pt x="4406900" y="919713"/>
                  <a:pt x="4361413" y="965200"/>
                  <a:pt x="4305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1243734" y="69088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巨无霸早餐卷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14985471" y="6858000"/>
            <a:ext cx="50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$15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1243734" y="7264400"/>
            <a:ext cx="419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培根+炒蛋+薯饼+黑豆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review.qiantucdn.com/b899b08f53757106a917bcabd77e55cd51f9b3c0.jpg!w1024_new_small_1">    </p:cNvPr>
          <p:cNvPicPr>
            <a:picLocks noChangeAspect="1"/>
          </p:cNvPicPr>
          <p:nvPr/>
        </p:nvPicPr>
        <p:blipFill>
          <a:blip r:embed="rId1"/>
          <a:srcRect l="0" r="0" t="7522" b="7522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95000"/>
                </a:srgbClr>
              </a:gs>
              <a:gs pos="50000">
                <a:srgbClr val="1A4E5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270510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A614">
                    <a:alpha val="2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4533900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自然奇观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5981700"/>
            <a:ext cx="872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感受澳洲独特的自然风光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BONDI BEACH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邦迪海滩：冲浪者的天堂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9372600" cy="3556000"/>
          </a:xfrm>
          <a:custGeom>
            <a:avLst/>
            <a:gdLst/>
            <a:ahLst/>
            <a:cxnLst/>
            <a:rect l="l" t="t" r="r" b="b"/>
            <a:pathLst>
              <a:path w="9372600" h="3556000">
                <a:moveTo>
                  <a:pt x="101595" y="0"/>
                </a:moveTo>
                <a:lnTo>
                  <a:pt x="9271005" y="0"/>
                </a:lnTo>
                <a:cubicBezTo>
                  <a:pt x="9327114" y="0"/>
                  <a:pt x="9372600" y="45486"/>
                  <a:pt x="9372600" y="101595"/>
                </a:cubicBezTo>
                <a:lnTo>
                  <a:pt x="9372600" y="3454405"/>
                </a:lnTo>
                <a:cubicBezTo>
                  <a:pt x="9372600" y="3510514"/>
                  <a:pt x="9327114" y="3556000"/>
                  <a:pt x="92710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0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4435" y="73878"/>
                </a:moveTo>
                <a:cubicBezTo>
                  <a:pt x="256758" y="83165"/>
                  <a:pt x="271820" y="92154"/>
                  <a:pt x="288608" y="94417"/>
                </a:cubicBezTo>
                <a:cubicBezTo>
                  <a:pt x="296406" y="95488"/>
                  <a:pt x="303609" y="89952"/>
                  <a:pt x="304681" y="82153"/>
                </a:cubicBezTo>
                <a:cubicBezTo>
                  <a:pt x="305753" y="74355"/>
                  <a:pt x="300216" y="67151"/>
                  <a:pt x="292418" y="66080"/>
                </a:cubicBezTo>
                <a:cubicBezTo>
                  <a:pt x="282952" y="64830"/>
                  <a:pt x="272653" y="59353"/>
                  <a:pt x="261640" y="51078"/>
                </a:cubicBezTo>
                <a:cubicBezTo>
                  <a:pt x="238780" y="33814"/>
                  <a:pt x="207764" y="33814"/>
                  <a:pt x="184845" y="51078"/>
                </a:cubicBezTo>
                <a:cubicBezTo>
                  <a:pt x="170557" y="61853"/>
                  <a:pt x="160615" y="66735"/>
                  <a:pt x="152400" y="66735"/>
                </a:cubicBezTo>
                <a:cubicBezTo>
                  <a:pt x="144185" y="66735"/>
                  <a:pt x="134243" y="61853"/>
                  <a:pt x="119955" y="51078"/>
                </a:cubicBezTo>
                <a:cubicBezTo>
                  <a:pt x="97095" y="33814"/>
                  <a:pt x="66080" y="33814"/>
                  <a:pt x="43160" y="51078"/>
                </a:cubicBezTo>
                <a:cubicBezTo>
                  <a:pt x="32147" y="59353"/>
                  <a:pt x="21848" y="64830"/>
                  <a:pt x="12382" y="66080"/>
                </a:cubicBezTo>
                <a:cubicBezTo>
                  <a:pt x="4584" y="67151"/>
                  <a:pt x="-953" y="74295"/>
                  <a:pt x="119" y="82153"/>
                </a:cubicBezTo>
                <a:cubicBezTo>
                  <a:pt x="1191" y="90011"/>
                  <a:pt x="8334" y="95488"/>
                  <a:pt x="16192" y="94417"/>
                </a:cubicBezTo>
                <a:cubicBezTo>
                  <a:pt x="32980" y="92154"/>
                  <a:pt x="48101" y="83165"/>
                  <a:pt x="60365" y="73878"/>
                </a:cubicBezTo>
                <a:cubicBezTo>
                  <a:pt x="73045" y="64294"/>
                  <a:pt x="90071" y="64294"/>
                  <a:pt x="102751" y="73878"/>
                </a:cubicBezTo>
                <a:cubicBezTo>
                  <a:pt x="117157" y="84773"/>
                  <a:pt x="133886" y="95250"/>
                  <a:pt x="152400" y="95250"/>
                </a:cubicBezTo>
                <a:cubicBezTo>
                  <a:pt x="170914" y="95250"/>
                  <a:pt x="187583" y="84713"/>
                  <a:pt x="202049" y="73878"/>
                </a:cubicBezTo>
                <a:cubicBezTo>
                  <a:pt x="214729" y="64294"/>
                  <a:pt x="231755" y="64294"/>
                  <a:pt x="244435" y="73878"/>
                </a:cubicBezTo>
                <a:close/>
                <a:moveTo>
                  <a:pt x="244435" y="159603"/>
                </a:moveTo>
                <a:cubicBezTo>
                  <a:pt x="256758" y="168890"/>
                  <a:pt x="271820" y="177879"/>
                  <a:pt x="288608" y="180142"/>
                </a:cubicBezTo>
                <a:cubicBezTo>
                  <a:pt x="296406" y="181213"/>
                  <a:pt x="303609" y="175677"/>
                  <a:pt x="304681" y="167878"/>
                </a:cubicBezTo>
                <a:cubicBezTo>
                  <a:pt x="305753" y="160080"/>
                  <a:pt x="300216" y="152876"/>
                  <a:pt x="292418" y="151805"/>
                </a:cubicBezTo>
                <a:cubicBezTo>
                  <a:pt x="282952" y="150555"/>
                  <a:pt x="272653" y="145078"/>
                  <a:pt x="261640" y="136803"/>
                </a:cubicBezTo>
                <a:cubicBezTo>
                  <a:pt x="238780" y="119539"/>
                  <a:pt x="207764" y="119539"/>
                  <a:pt x="184845" y="136803"/>
                </a:cubicBezTo>
                <a:cubicBezTo>
                  <a:pt x="170557" y="147578"/>
                  <a:pt x="160615" y="152460"/>
                  <a:pt x="152400" y="152460"/>
                </a:cubicBezTo>
                <a:cubicBezTo>
                  <a:pt x="144185" y="152460"/>
                  <a:pt x="134243" y="147578"/>
                  <a:pt x="119955" y="136803"/>
                </a:cubicBezTo>
                <a:cubicBezTo>
                  <a:pt x="97095" y="119539"/>
                  <a:pt x="66080" y="119539"/>
                  <a:pt x="43160" y="136803"/>
                </a:cubicBezTo>
                <a:cubicBezTo>
                  <a:pt x="32147" y="145078"/>
                  <a:pt x="21848" y="150555"/>
                  <a:pt x="12382" y="151805"/>
                </a:cubicBezTo>
                <a:cubicBezTo>
                  <a:pt x="4584" y="152817"/>
                  <a:pt x="-953" y="160020"/>
                  <a:pt x="119" y="167878"/>
                </a:cubicBezTo>
                <a:cubicBezTo>
                  <a:pt x="1191" y="175736"/>
                  <a:pt x="8334" y="181213"/>
                  <a:pt x="16192" y="180142"/>
                </a:cubicBezTo>
                <a:cubicBezTo>
                  <a:pt x="32980" y="177879"/>
                  <a:pt x="48101" y="168890"/>
                  <a:pt x="60365" y="159603"/>
                </a:cubicBezTo>
                <a:cubicBezTo>
                  <a:pt x="73045" y="150019"/>
                  <a:pt x="90071" y="150019"/>
                  <a:pt x="102751" y="159603"/>
                </a:cubicBezTo>
                <a:cubicBezTo>
                  <a:pt x="117157" y="170498"/>
                  <a:pt x="133886" y="180975"/>
                  <a:pt x="152400" y="180975"/>
                </a:cubicBezTo>
                <a:cubicBezTo>
                  <a:pt x="170914" y="180975"/>
                  <a:pt x="187583" y="170438"/>
                  <a:pt x="202049" y="159603"/>
                </a:cubicBezTo>
                <a:cubicBezTo>
                  <a:pt x="214729" y="150019"/>
                  <a:pt x="231755" y="150019"/>
                  <a:pt x="244435" y="159603"/>
                </a:cubicBezTo>
                <a:close/>
                <a:moveTo>
                  <a:pt x="202049" y="245328"/>
                </a:moveTo>
                <a:cubicBezTo>
                  <a:pt x="214729" y="235744"/>
                  <a:pt x="231755" y="235744"/>
                  <a:pt x="244435" y="245328"/>
                </a:cubicBezTo>
                <a:cubicBezTo>
                  <a:pt x="256758" y="254615"/>
                  <a:pt x="271820" y="263604"/>
                  <a:pt x="288608" y="265867"/>
                </a:cubicBezTo>
                <a:cubicBezTo>
                  <a:pt x="296406" y="266938"/>
                  <a:pt x="303609" y="261402"/>
                  <a:pt x="304681" y="253603"/>
                </a:cubicBezTo>
                <a:cubicBezTo>
                  <a:pt x="305753" y="245805"/>
                  <a:pt x="300216" y="238601"/>
                  <a:pt x="292418" y="237530"/>
                </a:cubicBezTo>
                <a:cubicBezTo>
                  <a:pt x="282952" y="236280"/>
                  <a:pt x="272653" y="230803"/>
                  <a:pt x="261640" y="222528"/>
                </a:cubicBezTo>
                <a:cubicBezTo>
                  <a:pt x="238780" y="205264"/>
                  <a:pt x="207764" y="205264"/>
                  <a:pt x="184845" y="222528"/>
                </a:cubicBezTo>
                <a:cubicBezTo>
                  <a:pt x="170557" y="233303"/>
                  <a:pt x="160615" y="238185"/>
                  <a:pt x="152400" y="238185"/>
                </a:cubicBezTo>
                <a:cubicBezTo>
                  <a:pt x="144185" y="238185"/>
                  <a:pt x="134243" y="233303"/>
                  <a:pt x="119955" y="222528"/>
                </a:cubicBezTo>
                <a:cubicBezTo>
                  <a:pt x="97095" y="205264"/>
                  <a:pt x="66080" y="205264"/>
                  <a:pt x="43160" y="222528"/>
                </a:cubicBezTo>
                <a:cubicBezTo>
                  <a:pt x="32147" y="230803"/>
                  <a:pt x="21848" y="236280"/>
                  <a:pt x="12382" y="237530"/>
                </a:cubicBezTo>
                <a:cubicBezTo>
                  <a:pt x="4584" y="238601"/>
                  <a:pt x="-953" y="245745"/>
                  <a:pt x="119" y="253603"/>
                </a:cubicBezTo>
                <a:cubicBezTo>
                  <a:pt x="1191" y="261461"/>
                  <a:pt x="8334" y="266938"/>
                  <a:pt x="16192" y="265867"/>
                </a:cubicBezTo>
                <a:cubicBezTo>
                  <a:pt x="32980" y="263604"/>
                  <a:pt x="48101" y="254615"/>
                  <a:pt x="60365" y="245328"/>
                </a:cubicBezTo>
                <a:cubicBezTo>
                  <a:pt x="73045" y="235744"/>
                  <a:pt x="90071" y="235744"/>
                  <a:pt x="102751" y="245328"/>
                </a:cubicBezTo>
                <a:cubicBezTo>
                  <a:pt x="117157" y="256223"/>
                  <a:pt x="133886" y="266700"/>
                  <a:pt x="152400" y="266700"/>
                </a:cubicBezTo>
                <a:cubicBezTo>
                  <a:pt x="170914" y="266700"/>
                  <a:pt x="187583" y="256163"/>
                  <a:pt x="202049" y="245328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30400"/>
            <a:ext cx="863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海滩特色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000" y="2540000"/>
            <a:ext cx="8966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邦迪海滩是澳洲最著名的海滩之一，以金色沙滩、碧蓝海水和浓厚的冲浪文化闻名世界。这里是悉尼人周末休闲的首选地，也是游客体验澳洲海滩生活的必到之处。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87400" y="34036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9" name="Text 7"/>
          <p:cNvSpPr/>
          <p:nvPr/>
        </p:nvSpPr>
        <p:spPr>
          <a:xfrm>
            <a:off x="1016000" y="3403600"/>
            <a:ext cx="417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海滩概况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16000" y="37592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长约1公里，沙质细腻，海浪适中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18125" y="34036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2" name="Text 10"/>
          <p:cNvSpPr/>
          <p:nvPr/>
        </p:nvSpPr>
        <p:spPr>
          <a:xfrm>
            <a:off x="5546725" y="3403600"/>
            <a:ext cx="417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冲浪圣地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46725" y="37592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提供冲浪课程，适合初学者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87400" y="4216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5" name="Text 13"/>
          <p:cNvSpPr/>
          <p:nvPr/>
        </p:nvSpPr>
        <p:spPr>
          <a:xfrm>
            <a:off x="1016000" y="4216400"/>
            <a:ext cx="417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救生员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16000" y="45720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专业救生员巡逻，红黄旗帜标识安全区域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18125" y="4216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8" name="Text 16"/>
          <p:cNvSpPr/>
          <p:nvPr/>
        </p:nvSpPr>
        <p:spPr>
          <a:xfrm>
            <a:off x="5546725" y="4216400"/>
            <a:ext cx="417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设施完善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546725" y="4572000"/>
            <a:ext cx="416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更衣室、淋浴、餐厅、咖啡馆一应俱全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8000" y="5435600"/>
            <a:ext cx="9372600" cy="3048000"/>
          </a:xfrm>
          <a:custGeom>
            <a:avLst/>
            <a:gdLst/>
            <a:ahLst/>
            <a:cxnLst/>
            <a:rect l="l" t="t" r="r" b="b"/>
            <a:pathLst>
              <a:path w="9372600" h="3048000">
                <a:moveTo>
                  <a:pt x="101590" y="0"/>
                </a:moveTo>
                <a:lnTo>
                  <a:pt x="9271010" y="0"/>
                </a:lnTo>
                <a:cubicBezTo>
                  <a:pt x="9327117" y="0"/>
                  <a:pt x="9372600" y="45483"/>
                  <a:pt x="9372600" y="101590"/>
                </a:cubicBezTo>
                <a:lnTo>
                  <a:pt x="9372600" y="2946410"/>
                </a:lnTo>
                <a:cubicBezTo>
                  <a:pt x="9372600" y="3002517"/>
                  <a:pt x="9327117" y="3048000"/>
                  <a:pt x="92710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1" name="Shape 19"/>
          <p:cNvSpPr/>
          <p:nvPr/>
        </p:nvSpPr>
        <p:spPr>
          <a:xfrm>
            <a:off x="762000" y="57404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22945" y="241518"/>
                </a:moveTo>
                <a:cubicBezTo>
                  <a:pt x="245805" y="224254"/>
                  <a:pt x="276820" y="224254"/>
                  <a:pt x="299740" y="241518"/>
                </a:cubicBezTo>
                <a:cubicBezTo>
                  <a:pt x="309801" y="249079"/>
                  <a:pt x="319326" y="254318"/>
                  <a:pt x="328196" y="256163"/>
                </a:cubicBezTo>
                <a:cubicBezTo>
                  <a:pt x="336352" y="257830"/>
                  <a:pt x="344507" y="256699"/>
                  <a:pt x="353377" y="250031"/>
                </a:cubicBezTo>
                <a:cubicBezTo>
                  <a:pt x="359688" y="245269"/>
                  <a:pt x="368617" y="246519"/>
                  <a:pt x="373380" y="252829"/>
                </a:cubicBezTo>
                <a:cubicBezTo>
                  <a:pt x="378142" y="259140"/>
                  <a:pt x="376833" y="268129"/>
                  <a:pt x="370522" y="272832"/>
                </a:cubicBezTo>
                <a:cubicBezTo>
                  <a:pt x="354806" y="284678"/>
                  <a:pt x="338257" y="287357"/>
                  <a:pt x="322481" y="284202"/>
                </a:cubicBezTo>
                <a:cubicBezTo>
                  <a:pt x="307419" y="281166"/>
                  <a:pt x="293846" y="272951"/>
                  <a:pt x="282476" y="264378"/>
                </a:cubicBezTo>
                <a:cubicBezTo>
                  <a:pt x="269796" y="254794"/>
                  <a:pt x="252770" y="254794"/>
                  <a:pt x="240090" y="264378"/>
                </a:cubicBezTo>
                <a:cubicBezTo>
                  <a:pt x="225683" y="275273"/>
                  <a:pt x="208955" y="285750"/>
                  <a:pt x="190440" y="285750"/>
                </a:cubicBezTo>
                <a:cubicBezTo>
                  <a:pt x="171926" y="285750"/>
                  <a:pt x="155257" y="275213"/>
                  <a:pt x="140851" y="264378"/>
                </a:cubicBezTo>
                <a:cubicBezTo>
                  <a:pt x="128171" y="254794"/>
                  <a:pt x="111145" y="254794"/>
                  <a:pt x="98465" y="264378"/>
                </a:cubicBezTo>
                <a:cubicBezTo>
                  <a:pt x="84296" y="275034"/>
                  <a:pt x="66258" y="285512"/>
                  <a:pt x="46018" y="285393"/>
                </a:cubicBezTo>
                <a:cubicBezTo>
                  <a:pt x="33873" y="285333"/>
                  <a:pt x="21788" y="281404"/>
                  <a:pt x="10418" y="272832"/>
                </a:cubicBezTo>
                <a:cubicBezTo>
                  <a:pt x="4108" y="268069"/>
                  <a:pt x="2857" y="259140"/>
                  <a:pt x="7620" y="252829"/>
                </a:cubicBezTo>
                <a:cubicBezTo>
                  <a:pt x="12382" y="246519"/>
                  <a:pt x="21312" y="245269"/>
                  <a:pt x="27622" y="250031"/>
                </a:cubicBezTo>
                <a:cubicBezTo>
                  <a:pt x="34350" y="255091"/>
                  <a:pt x="40481" y="256818"/>
                  <a:pt x="46196" y="256877"/>
                </a:cubicBezTo>
                <a:cubicBezTo>
                  <a:pt x="56674" y="256937"/>
                  <a:pt x="68401" y="251281"/>
                  <a:pt x="81260" y="241578"/>
                </a:cubicBezTo>
                <a:cubicBezTo>
                  <a:pt x="104120" y="224314"/>
                  <a:pt x="135195" y="224314"/>
                  <a:pt x="158055" y="241578"/>
                </a:cubicBezTo>
                <a:cubicBezTo>
                  <a:pt x="172343" y="252353"/>
                  <a:pt x="182285" y="257235"/>
                  <a:pt x="190500" y="257235"/>
                </a:cubicBezTo>
                <a:cubicBezTo>
                  <a:pt x="198715" y="257235"/>
                  <a:pt x="208657" y="252353"/>
                  <a:pt x="222945" y="241578"/>
                </a:cubicBezTo>
                <a:close/>
                <a:moveTo>
                  <a:pt x="304681" y="19050"/>
                </a:moveTo>
                <a:cubicBezTo>
                  <a:pt x="333435" y="19050"/>
                  <a:pt x="357664" y="40481"/>
                  <a:pt x="361236" y="68997"/>
                </a:cubicBezTo>
                <a:lnTo>
                  <a:pt x="361831" y="73878"/>
                </a:lnTo>
                <a:cubicBezTo>
                  <a:pt x="363141" y="84296"/>
                  <a:pt x="355759" y="93821"/>
                  <a:pt x="345281" y="95131"/>
                </a:cubicBezTo>
                <a:cubicBezTo>
                  <a:pt x="334804" y="96441"/>
                  <a:pt x="325338" y="89059"/>
                  <a:pt x="324029" y="78581"/>
                </a:cubicBezTo>
                <a:lnTo>
                  <a:pt x="323433" y="73700"/>
                </a:lnTo>
                <a:cubicBezTo>
                  <a:pt x="322243" y="64234"/>
                  <a:pt x="314206" y="57150"/>
                  <a:pt x="304681" y="57150"/>
                </a:cubicBezTo>
                <a:cubicBezTo>
                  <a:pt x="294263" y="57150"/>
                  <a:pt x="285750" y="65603"/>
                  <a:pt x="285750" y="76081"/>
                </a:cubicBezTo>
                <a:lnTo>
                  <a:pt x="285750" y="202168"/>
                </a:lnTo>
                <a:cubicBezTo>
                  <a:pt x="271998" y="199132"/>
                  <a:pt x="259020" y="199549"/>
                  <a:pt x="247650" y="201930"/>
                </a:cubicBezTo>
                <a:lnTo>
                  <a:pt x="247650" y="171450"/>
                </a:lnTo>
                <a:lnTo>
                  <a:pt x="133350" y="171450"/>
                </a:lnTo>
                <a:lnTo>
                  <a:pt x="133350" y="200442"/>
                </a:lnTo>
                <a:cubicBezTo>
                  <a:pt x="130195" y="200144"/>
                  <a:pt x="126980" y="199965"/>
                  <a:pt x="123825" y="200025"/>
                </a:cubicBezTo>
                <a:cubicBezTo>
                  <a:pt x="114181" y="200085"/>
                  <a:pt x="104537" y="201632"/>
                  <a:pt x="95250" y="204788"/>
                </a:cubicBezTo>
                <a:lnTo>
                  <a:pt x="95250" y="76081"/>
                </a:lnTo>
                <a:cubicBezTo>
                  <a:pt x="95250" y="44589"/>
                  <a:pt x="120789" y="19050"/>
                  <a:pt x="152221" y="19050"/>
                </a:cubicBezTo>
                <a:cubicBezTo>
                  <a:pt x="180975" y="19050"/>
                  <a:pt x="205204" y="40481"/>
                  <a:pt x="208776" y="68997"/>
                </a:cubicBezTo>
                <a:lnTo>
                  <a:pt x="209371" y="73878"/>
                </a:lnTo>
                <a:cubicBezTo>
                  <a:pt x="210681" y="84296"/>
                  <a:pt x="203299" y="93821"/>
                  <a:pt x="192822" y="95131"/>
                </a:cubicBezTo>
                <a:cubicBezTo>
                  <a:pt x="182344" y="96441"/>
                  <a:pt x="172879" y="89059"/>
                  <a:pt x="171569" y="78581"/>
                </a:cubicBezTo>
                <a:lnTo>
                  <a:pt x="170974" y="73700"/>
                </a:lnTo>
                <a:cubicBezTo>
                  <a:pt x="169783" y="64234"/>
                  <a:pt x="161746" y="57150"/>
                  <a:pt x="152221" y="57150"/>
                </a:cubicBezTo>
                <a:cubicBezTo>
                  <a:pt x="141803" y="57150"/>
                  <a:pt x="133350" y="65603"/>
                  <a:pt x="133350" y="76081"/>
                </a:cubicBezTo>
                <a:lnTo>
                  <a:pt x="133350" y="133350"/>
                </a:lnTo>
                <a:lnTo>
                  <a:pt x="247650" y="133350"/>
                </a:lnTo>
                <a:lnTo>
                  <a:pt x="247650" y="76081"/>
                </a:lnTo>
                <a:cubicBezTo>
                  <a:pt x="247650" y="44589"/>
                  <a:pt x="273189" y="19050"/>
                  <a:pt x="304681" y="190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1143000" y="5689600"/>
            <a:ext cx="8636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邦迪冰山泳池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299200"/>
            <a:ext cx="4330700" cy="1727200"/>
          </a:xfrm>
          <a:custGeom>
            <a:avLst/>
            <a:gdLst/>
            <a:ahLst/>
            <a:cxnLst/>
            <a:rect l="l" t="t" r="r" b="b"/>
            <a:pathLst>
              <a:path w="4330700" h="1727200">
                <a:moveTo>
                  <a:pt x="101594" y="0"/>
                </a:moveTo>
                <a:lnTo>
                  <a:pt x="4229106" y="0"/>
                </a:lnTo>
                <a:cubicBezTo>
                  <a:pt x="4285215" y="0"/>
                  <a:pt x="4330700" y="45485"/>
                  <a:pt x="4330700" y="101594"/>
                </a:cubicBezTo>
                <a:lnTo>
                  <a:pt x="4330700" y="1625606"/>
                </a:lnTo>
                <a:cubicBezTo>
                  <a:pt x="4330700" y="1681715"/>
                  <a:pt x="4285215" y="1727200"/>
                  <a:pt x="42291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65200" y="6502400"/>
            <a:ext cx="57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门票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645025" y="6578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0" y="50800"/>
                </a:moveTo>
                <a:cubicBezTo>
                  <a:pt x="0" y="36790"/>
                  <a:pt x="11390" y="25400"/>
                  <a:pt x="25400" y="25400"/>
                </a:cubicBezTo>
                <a:lnTo>
                  <a:pt x="203200" y="25400"/>
                </a:lnTo>
                <a:cubicBezTo>
                  <a:pt x="217210" y="25400"/>
                  <a:pt x="228600" y="36790"/>
                  <a:pt x="228600" y="50800"/>
                </a:cubicBezTo>
                <a:lnTo>
                  <a:pt x="228600" y="76200"/>
                </a:lnTo>
                <a:cubicBezTo>
                  <a:pt x="228600" y="79693"/>
                  <a:pt x="225663" y="82431"/>
                  <a:pt x="222369" y="83582"/>
                </a:cubicBezTo>
                <a:cubicBezTo>
                  <a:pt x="214908" y="86162"/>
                  <a:pt x="209550" y="93266"/>
                  <a:pt x="209550" y="101600"/>
                </a:cubicBezTo>
                <a:cubicBezTo>
                  <a:pt x="209550" y="109934"/>
                  <a:pt x="214908" y="117038"/>
                  <a:pt x="222369" y="119618"/>
                </a:cubicBezTo>
                <a:cubicBezTo>
                  <a:pt x="225663" y="120769"/>
                  <a:pt x="228600" y="123507"/>
                  <a:pt x="228600" y="127000"/>
                </a:cubicBezTo>
                <a:lnTo>
                  <a:pt x="228600" y="152400"/>
                </a:lnTo>
                <a:cubicBezTo>
                  <a:pt x="228600" y="166410"/>
                  <a:pt x="217210" y="177800"/>
                  <a:pt x="203200" y="177800"/>
                </a:cubicBezTo>
                <a:lnTo>
                  <a:pt x="25400" y="177800"/>
                </a:lnTo>
                <a:cubicBezTo>
                  <a:pt x="11390" y="177800"/>
                  <a:pt x="0" y="166410"/>
                  <a:pt x="0" y="152400"/>
                </a:cubicBezTo>
                <a:lnTo>
                  <a:pt x="0" y="127000"/>
                </a:lnTo>
                <a:cubicBezTo>
                  <a:pt x="0" y="123507"/>
                  <a:pt x="2937" y="120769"/>
                  <a:pt x="6231" y="119618"/>
                </a:cubicBezTo>
                <a:cubicBezTo>
                  <a:pt x="13692" y="117038"/>
                  <a:pt x="19050" y="109934"/>
                  <a:pt x="19050" y="101600"/>
                </a:cubicBezTo>
                <a:cubicBezTo>
                  <a:pt x="19050" y="93266"/>
                  <a:pt x="13692" y="86162"/>
                  <a:pt x="6231" y="83582"/>
                </a:cubicBezTo>
                <a:cubicBezTo>
                  <a:pt x="2937" y="82431"/>
                  <a:pt x="0" y="79693"/>
                  <a:pt x="0" y="76200"/>
                </a:cubicBezTo>
                <a:lnTo>
                  <a:pt x="0" y="508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965200" y="6959600"/>
            <a:ext cx="4114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$9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65200" y="7467600"/>
            <a:ext cx="401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周三闭馆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92725" y="6299200"/>
            <a:ext cx="4330700" cy="1727200"/>
          </a:xfrm>
          <a:custGeom>
            <a:avLst/>
            <a:gdLst/>
            <a:ahLst/>
            <a:cxnLst/>
            <a:rect l="l" t="t" r="r" b="b"/>
            <a:pathLst>
              <a:path w="4330700" h="1727200">
                <a:moveTo>
                  <a:pt x="101594" y="0"/>
                </a:moveTo>
                <a:lnTo>
                  <a:pt x="4229106" y="0"/>
                </a:lnTo>
                <a:cubicBezTo>
                  <a:pt x="4285215" y="0"/>
                  <a:pt x="4330700" y="45485"/>
                  <a:pt x="4330700" y="101594"/>
                </a:cubicBezTo>
                <a:lnTo>
                  <a:pt x="4330700" y="1625606"/>
                </a:lnTo>
                <a:cubicBezTo>
                  <a:pt x="4330700" y="1681715"/>
                  <a:pt x="4285215" y="1727200"/>
                  <a:pt x="42291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495925" y="6502400"/>
            <a:ext cx="403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特色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495925" y="6959600"/>
            <a:ext cx="401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无边泳池设计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495925" y="7264400"/>
            <a:ext cx="401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直面太平洋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495925" y="7569200"/>
            <a:ext cx="401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网红打卡地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62000" y="8178800"/>
            <a:ext cx="8966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世界闻名的海水泳池，建于1929年，位于邦迪海滩南端。即使在冬季，也有勇敢的游泳者前来挑战。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128250" y="1676400"/>
            <a:ext cx="5626100" cy="4064000"/>
          </a:xfrm>
          <a:custGeom>
            <a:avLst/>
            <a:gdLst/>
            <a:ahLst/>
            <a:cxnLst/>
            <a:rect l="l" t="t" r="r" b="b"/>
            <a:pathLst>
              <a:path w="5626100" h="4064000">
                <a:moveTo>
                  <a:pt x="101600" y="0"/>
                </a:moveTo>
                <a:lnTo>
                  <a:pt x="5524500" y="0"/>
                </a:lnTo>
                <a:cubicBezTo>
                  <a:pt x="5580575" y="0"/>
                  <a:pt x="5626100" y="45525"/>
                  <a:pt x="5626100" y="101600"/>
                </a:cubicBezTo>
                <a:lnTo>
                  <a:pt x="5626100" y="3962400"/>
                </a:lnTo>
                <a:cubicBezTo>
                  <a:pt x="5626100" y="4018475"/>
                  <a:pt x="5580575" y="4064000"/>
                  <a:pt x="5524500" y="4064000"/>
                </a:cubicBezTo>
                <a:lnTo>
                  <a:pt x="101600" y="4064000"/>
                </a:lnTo>
                <a:cubicBezTo>
                  <a:pt x="45525" y="4064000"/>
                  <a:pt x="0" y="4018475"/>
                  <a:pt x="0" y="3962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5" name="Shape 33"/>
          <p:cNvSpPr/>
          <p:nvPr/>
        </p:nvSpPr>
        <p:spPr>
          <a:xfrm>
            <a:off x="10429875" y="1981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95250" y="-15875"/>
                </a:moveTo>
                <a:cubicBezTo>
                  <a:pt x="110583" y="-15875"/>
                  <a:pt x="123031" y="-3427"/>
                  <a:pt x="123031" y="11906"/>
                </a:cubicBezTo>
                <a:cubicBezTo>
                  <a:pt x="123031" y="27239"/>
                  <a:pt x="110583" y="39688"/>
                  <a:pt x="95250" y="39688"/>
                </a:cubicBezTo>
                <a:cubicBezTo>
                  <a:pt x="79917" y="39688"/>
                  <a:pt x="67469" y="27239"/>
                  <a:pt x="67469" y="11906"/>
                </a:cubicBezTo>
                <a:cubicBezTo>
                  <a:pt x="67469" y="-3427"/>
                  <a:pt x="79917" y="-15875"/>
                  <a:pt x="95250" y="-15875"/>
                </a:cubicBezTo>
                <a:close/>
                <a:moveTo>
                  <a:pt x="63500" y="86122"/>
                </a:moveTo>
                <a:cubicBezTo>
                  <a:pt x="63500" y="69255"/>
                  <a:pt x="77192" y="55563"/>
                  <a:pt x="94059" y="55563"/>
                </a:cubicBezTo>
                <a:cubicBezTo>
                  <a:pt x="104130" y="55563"/>
                  <a:pt x="113754" y="59581"/>
                  <a:pt x="120848" y="66675"/>
                </a:cubicBezTo>
                <a:lnTo>
                  <a:pt x="144760" y="90587"/>
                </a:lnTo>
                <a:cubicBezTo>
                  <a:pt x="147737" y="93563"/>
                  <a:pt x="151755" y="95250"/>
                  <a:pt x="155972" y="95250"/>
                </a:cubicBezTo>
                <a:lnTo>
                  <a:pt x="174575" y="95250"/>
                </a:lnTo>
                <a:cubicBezTo>
                  <a:pt x="177453" y="95250"/>
                  <a:pt x="180181" y="96044"/>
                  <a:pt x="182513" y="97383"/>
                </a:cubicBezTo>
                <a:lnTo>
                  <a:pt x="182513" y="59531"/>
                </a:lnTo>
                <a:cubicBezTo>
                  <a:pt x="182513" y="52933"/>
                  <a:pt x="187821" y="47625"/>
                  <a:pt x="194419" y="47625"/>
                </a:cubicBezTo>
                <a:cubicBezTo>
                  <a:pt x="201017" y="47625"/>
                  <a:pt x="206325" y="52933"/>
                  <a:pt x="206325" y="59531"/>
                </a:cubicBezTo>
                <a:lnTo>
                  <a:pt x="206325" y="257969"/>
                </a:lnTo>
                <a:cubicBezTo>
                  <a:pt x="206325" y="264567"/>
                  <a:pt x="201017" y="269875"/>
                  <a:pt x="194419" y="269875"/>
                </a:cubicBezTo>
                <a:cubicBezTo>
                  <a:pt x="187821" y="269875"/>
                  <a:pt x="182513" y="264567"/>
                  <a:pt x="182513" y="257969"/>
                </a:cubicBezTo>
                <a:lnTo>
                  <a:pt x="182513" y="124867"/>
                </a:lnTo>
                <a:cubicBezTo>
                  <a:pt x="180181" y="126206"/>
                  <a:pt x="177453" y="127000"/>
                  <a:pt x="174575" y="127000"/>
                </a:cubicBezTo>
                <a:lnTo>
                  <a:pt x="155972" y="127000"/>
                </a:lnTo>
                <a:cubicBezTo>
                  <a:pt x="143321" y="127000"/>
                  <a:pt x="131217" y="121989"/>
                  <a:pt x="122287" y="113060"/>
                </a:cubicBezTo>
                <a:lnTo>
                  <a:pt x="119013" y="109786"/>
                </a:lnTo>
                <a:lnTo>
                  <a:pt x="119013" y="163959"/>
                </a:lnTo>
                <a:lnTo>
                  <a:pt x="136128" y="178643"/>
                </a:lnTo>
                <a:cubicBezTo>
                  <a:pt x="144909" y="186184"/>
                  <a:pt x="150664" y="196602"/>
                  <a:pt x="152301" y="208062"/>
                </a:cubicBezTo>
                <a:lnTo>
                  <a:pt x="158552" y="251768"/>
                </a:lnTo>
                <a:cubicBezTo>
                  <a:pt x="159792" y="260449"/>
                  <a:pt x="153739" y="268486"/>
                  <a:pt x="145058" y="269726"/>
                </a:cubicBezTo>
                <a:cubicBezTo>
                  <a:pt x="136376" y="270966"/>
                  <a:pt x="128339" y="264914"/>
                  <a:pt x="127099" y="256232"/>
                </a:cubicBezTo>
                <a:lnTo>
                  <a:pt x="120848" y="212527"/>
                </a:lnTo>
                <a:cubicBezTo>
                  <a:pt x="120303" y="208707"/>
                  <a:pt x="118368" y="205234"/>
                  <a:pt x="115441" y="202704"/>
                </a:cubicBezTo>
                <a:lnTo>
                  <a:pt x="80020" y="172343"/>
                </a:lnTo>
                <a:cubicBezTo>
                  <a:pt x="69453" y="163314"/>
                  <a:pt x="63401" y="150068"/>
                  <a:pt x="63401" y="136178"/>
                </a:cubicBezTo>
                <a:lnTo>
                  <a:pt x="63401" y="86072"/>
                </a:lnTo>
                <a:close/>
                <a:moveTo>
                  <a:pt x="61119" y="187176"/>
                </a:moveTo>
                <a:cubicBezTo>
                  <a:pt x="62260" y="188317"/>
                  <a:pt x="63450" y="189359"/>
                  <a:pt x="64641" y="190401"/>
                </a:cubicBezTo>
                <a:lnTo>
                  <a:pt x="86916" y="209500"/>
                </a:lnTo>
                <a:cubicBezTo>
                  <a:pt x="85130" y="213668"/>
                  <a:pt x="82699" y="217587"/>
                  <a:pt x="79772" y="221109"/>
                </a:cubicBezTo>
                <a:lnTo>
                  <a:pt x="43954" y="264170"/>
                </a:lnTo>
                <a:cubicBezTo>
                  <a:pt x="38348" y="270917"/>
                  <a:pt x="28327" y="271810"/>
                  <a:pt x="21580" y="266204"/>
                </a:cubicBezTo>
                <a:cubicBezTo>
                  <a:pt x="14833" y="260598"/>
                  <a:pt x="13940" y="250577"/>
                  <a:pt x="19546" y="243830"/>
                </a:cubicBezTo>
                <a:lnTo>
                  <a:pt x="55414" y="200819"/>
                </a:lnTo>
                <a:cubicBezTo>
                  <a:pt x="56704" y="199281"/>
                  <a:pt x="57646" y="197545"/>
                  <a:pt x="58291" y="195659"/>
                </a:cubicBezTo>
                <a:lnTo>
                  <a:pt x="61119" y="187176"/>
                </a:lnTo>
                <a:close/>
                <a:moveTo>
                  <a:pt x="0" y="79375"/>
                </a:moveTo>
                <a:cubicBezTo>
                  <a:pt x="0" y="61863"/>
                  <a:pt x="14238" y="47625"/>
                  <a:pt x="31750" y="47625"/>
                </a:cubicBezTo>
                <a:cubicBezTo>
                  <a:pt x="40531" y="47625"/>
                  <a:pt x="47625" y="54719"/>
                  <a:pt x="47625" y="63500"/>
                </a:cubicBezTo>
                <a:lnTo>
                  <a:pt x="47625" y="127000"/>
                </a:lnTo>
                <a:cubicBezTo>
                  <a:pt x="47625" y="135781"/>
                  <a:pt x="40531" y="142875"/>
                  <a:pt x="31750" y="142875"/>
                </a:cubicBezTo>
                <a:lnTo>
                  <a:pt x="15875" y="142875"/>
                </a:lnTo>
                <a:cubicBezTo>
                  <a:pt x="7094" y="142875"/>
                  <a:pt x="0" y="135781"/>
                  <a:pt x="0" y="127000"/>
                </a:cubicBezTo>
                <a:lnTo>
                  <a:pt x="0" y="793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10699750" y="19304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邦迪到布朗特海岸步道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382250" y="2489200"/>
            <a:ext cx="5118100" cy="1219200"/>
          </a:xfrm>
          <a:custGeom>
            <a:avLst/>
            <a:gdLst/>
            <a:ahLst/>
            <a:cxnLst/>
            <a:rect l="l" t="t" r="r" b="b"/>
            <a:pathLst>
              <a:path w="5118100" h="1219200">
                <a:moveTo>
                  <a:pt x="101596" y="0"/>
                </a:moveTo>
                <a:lnTo>
                  <a:pt x="5016504" y="0"/>
                </a:lnTo>
                <a:cubicBezTo>
                  <a:pt x="5072614" y="0"/>
                  <a:pt x="5118100" y="45486"/>
                  <a:pt x="5118100" y="101596"/>
                </a:cubicBezTo>
                <a:lnTo>
                  <a:pt x="5118100" y="1117604"/>
                </a:lnTo>
                <a:cubicBezTo>
                  <a:pt x="5118100" y="1173714"/>
                  <a:pt x="5072614" y="1219200"/>
                  <a:pt x="50165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0585450" y="26924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距离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5062200" y="2743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38100"/>
                </a:moveTo>
                <a:cubicBezTo>
                  <a:pt x="203200" y="58023"/>
                  <a:pt x="179745" y="87749"/>
                  <a:pt x="169624" y="99616"/>
                </a:cubicBezTo>
                <a:cubicBezTo>
                  <a:pt x="168116" y="101362"/>
                  <a:pt x="165894" y="102037"/>
                  <a:pt x="163870" y="101600"/>
                </a:cubicBezTo>
                <a:lnTo>
                  <a:pt x="127000" y="101600"/>
                </a:lnTo>
                <a:cubicBezTo>
                  <a:pt x="119975" y="101600"/>
                  <a:pt x="114300" y="107275"/>
                  <a:pt x="114300" y="114300"/>
                </a:cubicBezTo>
                <a:cubicBezTo>
                  <a:pt x="114300" y="121325"/>
                  <a:pt x="119975" y="127000"/>
                  <a:pt x="127000" y="127000"/>
                </a:cubicBezTo>
                <a:lnTo>
                  <a:pt x="165100" y="127000"/>
                </a:lnTo>
                <a:cubicBezTo>
                  <a:pt x="186134" y="127000"/>
                  <a:pt x="203200" y="144066"/>
                  <a:pt x="203200" y="165100"/>
                </a:cubicBezTo>
                <a:cubicBezTo>
                  <a:pt x="203200" y="186134"/>
                  <a:pt x="186134" y="203200"/>
                  <a:pt x="165100" y="203200"/>
                </a:cubicBezTo>
                <a:lnTo>
                  <a:pt x="55404" y="203200"/>
                </a:lnTo>
                <a:cubicBezTo>
                  <a:pt x="58857" y="199271"/>
                  <a:pt x="63063" y="194231"/>
                  <a:pt x="67310" y="188595"/>
                </a:cubicBezTo>
                <a:cubicBezTo>
                  <a:pt x="69810" y="185261"/>
                  <a:pt x="72390" y="181610"/>
                  <a:pt x="74851" y="177800"/>
                </a:cubicBezTo>
                <a:lnTo>
                  <a:pt x="165100" y="177800"/>
                </a:lnTo>
                <a:cubicBezTo>
                  <a:pt x="172125" y="177800"/>
                  <a:pt x="177800" y="172125"/>
                  <a:pt x="177800" y="165100"/>
                </a:cubicBezTo>
                <a:cubicBezTo>
                  <a:pt x="177800" y="158075"/>
                  <a:pt x="172125" y="152400"/>
                  <a:pt x="165100" y="152400"/>
                </a:cubicBezTo>
                <a:lnTo>
                  <a:pt x="127000" y="152400"/>
                </a:lnTo>
                <a:cubicBezTo>
                  <a:pt x="105966" y="152400"/>
                  <a:pt x="88900" y="135334"/>
                  <a:pt x="88900" y="114300"/>
                </a:cubicBezTo>
                <a:cubicBezTo>
                  <a:pt x="88900" y="93266"/>
                  <a:pt x="105966" y="76200"/>
                  <a:pt x="127000" y="76200"/>
                </a:cubicBezTo>
                <a:lnTo>
                  <a:pt x="142796" y="76200"/>
                </a:lnTo>
                <a:cubicBezTo>
                  <a:pt x="134461" y="63698"/>
                  <a:pt x="127000" y="49332"/>
                  <a:pt x="127000" y="38100"/>
                </a:cubicBezTo>
                <a:cubicBezTo>
                  <a:pt x="127000" y="17066"/>
                  <a:pt x="144066" y="0"/>
                  <a:pt x="165100" y="0"/>
                </a:cubicBezTo>
                <a:cubicBezTo>
                  <a:pt x="186134" y="0"/>
                  <a:pt x="203200" y="17066"/>
                  <a:pt x="203200" y="38100"/>
                </a:cubicBezTo>
                <a:close/>
                <a:moveTo>
                  <a:pt x="46474" y="194112"/>
                </a:moveTo>
                <a:cubicBezTo>
                  <a:pt x="44966" y="195818"/>
                  <a:pt x="43617" y="197326"/>
                  <a:pt x="42466" y="198596"/>
                </a:cubicBezTo>
                <a:lnTo>
                  <a:pt x="41751" y="199390"/>
                </a:lnTo>
                <a:lnTo>
                  <a:pt x="41672" y="199311"/>
                </a:lnTo>
                <a:cubicBezTo>
                  <a:pt x="39291" y="201136"/>
                  <a:pt x="35878" y="200898"/>
                  <a:pt x="33734" y="198596"/>
                </a:cubicBezTo>
                <a:cubicBezTo>
                  <a:pt x="23733" y="187722"/>
                  <a:pt x="0" y="159742"/>
                  <a:pt x="0" y="139700"/>
                </a:cubicBezTo>
                <a:cubicBezTo>
                  <a:pt x="0" y="118666"/>
                  <a:pt x="17066" y="101600"/>
                  <a:pt x="38100" y="101600"/>
                </a:cubicBezTo>
                <a:cubicBezTo>
                  <a:pt x="59134" y="101600"/>
                  <a:pt x="76200" y="118666"/>
                  <a:pt x="76200" y="139700"/>
                </a:cubicBezTo>
                <a:cubicBezTo>
                  <a:pt x="76200" y="151606"/>
                  <a:pt x="67826" y="166291"/>
                  <a:pt x="58936" y="178554"/>
                </a:cubicBezTo>
                <a:cubicBezTo>
                  <a:pt x="54689" y="184388"/>
                  <a:pt x="50324" y="189667"/>
                  <a:pt x="46712" y="193834"/>
                </a:cubicBezTo>
                <a:lnTo>
                  <a:pt x="46474" y="194112"/>
                </a:lnTo>
                <a:close/>
                <a:moveTo>
                  <a:pt x="50800" y="139700"/>
                </a:moveTo>
                <a:cubicBezTo>
                  <a:pt x="50800" y="132691"/>
                  <a:pt x="45109" y="127000"/>
                  <a:pt x="38100" y="127000"/>
                </a:cubicBezTo>
                <a:cubicBezTo>
                  <a:pt x="31091" y="127000"/>
                  <a:pt x="25400" y="132691"/>
                  <a:pt x="25400" y="139700"/>
                </a:cubicBezTo>
                <a:cubicBezTo>
                  <a:pt x="25400" y="146709"/>
                  <a:pt x="31091" y="152400"/>
                  <a:pt x="38100" y="152400"/>
                </a:cubicBezTo>
                <a:cubicBezTo>
                  <a:pt x="45109" y="152400"/>
                  <a:pt x="50800" y="146709"/>
                  <a:pt x="50800" y="139700"/>
                </a:cubicBezTo>
                <a:close/>
                <a:moveTo>
                  <a:pt x="165100" y="50800"/>
                </a:moveTo>
                <a:cubicBezTo>
                  <a:pt x="172109" y="50800"/>
                  <a:pt x="177800" y="45109"/>
                  <a:pt x="177800" y="38100"/>
                </a:cubicBezTo>
                <a:cubicBezTo>
                  <a:pt x="177800" y="31091"/>
                  <a:pt x="172109" y="25400"/>
                  <a:pt x="165100" y="25400"/>
                </a:cubicBezTo>
                <a:cubicBezTo>
                  <a:pt x="158091" y="25400"/>
                  <a:pt x="152400" y="31091"/>
                  <a:pt x="152400" y="38100"/>
                </a:cubicBezTo>
                <a:cubicBezTo>
                  <a:pt x="152400" y="45109"/>
                  <a:pt x="158091" y="50800"/>
                  <a:pt x="165100" y="5080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0" name="Text 38"/>
          <p:cNvSpPr/>
          <p:nvPr/>
        </p:nvSpPr>
        <p:spPr>
          <a:xfrm>
            <a:off x="10585450" y="3098800"/>
            <a:ext cx="4864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3公里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382250" y="3860800"/>
            <a:ext cx="5118100" cy="1219200"/>
          </a:xfrm>
          <a:custGeom>
            <a:avLst/>
            <a:gdLst/>
            <a:ahLst/>
            <a:cxnLst/>
            <a:rect l="l" t="t" r="r" b="b"/>
            <a:pathLst>
              <a:path w="5118100" h="1219200">
                <a:moveTo>
                  <a:pt x="101596" y="0"/>
                </a:moveTo>
                <a:lnTo>
                  <a:pt x="5016504" y="0"/>
                </a:lnTo>
                <a:cubicBezTo>
                  <a:pt x="5072614" y="0"/>
                  <a:pt x="5118100" y="45486"/>
                  <a:pt x="5118100" y="101596"/>
                </a:cubicBezTo>
                <a:lnTo>
                  <a:pt x="5118100" y="1117604"/>
                </a:lnTo>
                <a:cubicBezTo>
                  <a:pt x="5118100" y="1173714"/>
                  <a:pt x="5072614" y="1219200"/>
                  <a:pt x="50165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0585450" y="40640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门票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5100300" y="41148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53975" y="9525"/>
                </a:moveTo>
                <a:cubicBezTo>
                  <a:pt x="53975" y="4247"/>
                  <a:pt x="58222" y="0"/>
                  <a:pt x="63500" y="0"/>
                </a:cubicBezTo>
                <a:cubicBezTo>
                  <a:pt x="68778" y="0"/>
                  <a:pt x="73025" y="4247"/>
                  <a:pt x="73025" y="9525"/>
                </a:cubicBezTo>
                <a:lnTo>
                  <a:pt x="73025" y="25400"/>
                </a:lnTo>
                <a:lnTo>
                  <a:pt x="95250" y="25400"/>
                </a:lnTo>
                <a:cubicBezTo>
                  <a:pt x="102275" y="25400"/>
                  <a:pt x="107950" y="31075"/>
                  <a:pt x="107950" y="38100"/>
                </a:cubicBezTo>
                <a:cubicBezTo>
                  <a:pt x="107950" y="45125"/>
                  <a:pt x="102275" y="50800"/>
                  <a:pt x="95250" y="50800"/>
                </a:cubicBezTo>
                <a:lnTo>
                  <a:pt x="49649" y="50800"/>
                </a:lnTo>
                <a:cubicBezTo>
                  <a:pt x="39767" y="50800"/>
                  <a:pt x="31750" y="58817"/>
                  <a:pt x="31750" y="68699"/>
                </a:cubicBezTo>
                <a:cubicBezTo>
                  <a:pt x="31750" y="77629"/>
                  <a:pt x="38298" y="85169"/>
                  <a:pt x="47109" y="86439"/>
                </a:cubicBezTo>
                <a:lnTo>
                  <a:pt x="83463" y="91638"/>
                </a:lnTo>
                <a:cubicBezTo>
                  <a:pt x="104815" y="94694"/>
                  <a:pt x="120650" y="112951"/>
                  <a:pt x="120650" y="134501"/>
                </a:cubicBezTo>
                <a:cubicBezTo>
                  <a:pt x="120650" y="158433"/>
                  <a:pt x="101243" y="177800"/>
                  <a:pt x="77351" y="177800"/>
                </a:cubicBezTo>
                <a:lnTo>
                  <a:pt x="73025" y="177800"/>
                </a:lnTo>
                <a:lnTo>
                  <a:pt x="73025" y="193675"/>
                </a:lnTo>
                <a:cubicBezTo>
                  <a:pt x="73025" y="198953"/>
                  <a:pt x="68778" y="203200"/>
                  <a:pt x="63500" y="203200"/>
                </a:cubicBezTo>
                <a:cubicBezTo>
                  <a:pt x="58222" y="203200"/>
                  <a:pt x="53975" y="198953"/>
                  <a:pt x="53975" y="193675"/>
                </a:cubicBezTo>
                <a:lnTo>
                  <a:pt x="53975" y="177800"/>
                </a:lnTo>
                <a:lnTo>
                  <a:pt x="25400" y="177800"/>
                </a:lnTo>
                <a:cubicBezTo>
                  <a:pt x="18375" y="177800"/>
                  <a:pt x="12700" y="172125"/>
                  <a:pt x="12700" y="165100"/>
                </a:cubicBezTo>
                <a:cubicBezTo>
                  <a:pt x="12700" y="158075"/>
                  <a:pt x="18375" y="152400"/>
                  <a:pt x="25400" y="152400"/>
                </a:cubicBezTo>
                <a:lnTo>
                  <a:pt x="77351" y="152400"/>
                </a:lnTo>
                <a:cubicBezTo>
                  <a:pt x="87233" y="152400"/>
                  <a:pt x="95250" y="144383"/>
                  <a:pt x="95250" y="134501"/>
                </a:cubicBezTo>
                <a:cubicBezTo>
                  <a:pt x="95250" y="125571"/>
                  <a:pt x="88702" y="118031"/>
                  <a:pt x="79891" y="116761"/>
                </a:cubicBezTo>
                <a:lnTo>
                  <a:pt x="43537" y="111562"/>
                </a:lnTo>
                <a:cubicBezTo>
                  <a:pt x="22185" y="108545"/>
                  <a:pt x="6350" y="90249"/>
                  <a:pt x="6350" y="68699"/>
                </a:cubicBezTo>
                <a:cubicBezTo>
                  <a:pt x="6350" y="44807"/>
                  <a:pt x="25757" y="25400"/>
                  <a:pt x="49649" y="25400"/>
                </a:cubicBezTo>
                <a:lnTo>
                  <a:pt x="53975" y="25400"/>
                </a:lnTo>
                <a:lnTo>
                  <a:pt x="53975" y="9525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4" name="Text 42"/>
          <p:cNvSpPr/>
          <p:nvPr/>
        </p:nvSpPr>
        <p:spPr>
          <a:xfrm>
            <a:off x="10585450" y="4470400"/>
            <a:ext cx="4864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免费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382250" y="52324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悬崖栈道，风景壮丽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382250" y="55372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途经Tamarama海滩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382250" y="58420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终点Bronte Beach有天然泳池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128250" y="5943600"/>
            <a:ext cx="5626100" cy="2540000"/>
          </a:xfrm>
          <a:custGeom>
            <a:avLst/>
            <a:gdLst/>
            <a:ahLst/>
            <a:cxnLst/>
            <a:rect l="l" t="t" r="r" b="b"/>
            <a:pathLst>
              <a:path w="5626100" h="2540000">
                <a:moveTo>
                  <a:pt x="101600" y="0"/>
                </a:moveTo>
                <a:lnTo>
                  <a:pt x="5524500" y="0"/>
                </a:lnTo>
                <a:cubicBezTo>
                  <a:pt x="5580575" y="0"/>
                  <a:pt x="5626100" y="45525"/>
                  <a:pt x="5626100" y="101600"/>
                </a:cubicBezTo>
                <a:lnTo>
                  <a:pt x="5626100" y="2438400"/>
                </a:lnTo>
                <a:cubicBezTo>
                  <a:pt x="5626100" y="2494475"/>
                  <a:pt x="5580575" y="2540000"/>
                  <a:pt x="55245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9" name="Shape 47"/>
          <p:cNvSpPr/>
          <p:nvPr/>
        </p:nvSpPr>
        <p:spPr>
          <a:xfrm>
            <a:off x="10414000" y="624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27446"/>
                  <a:pt x="254000" y="127893"/>
                  <a:pt x="254000" y="128339"/>
                </a:cubicBezTo>
                <a:cubicBezTo>
                  <a:pt x="253802" y="146447"/>
                  <a:pt x="237331" y="158750"/>
                  <a:pt x="219224" y="158750"/>
                </a:cubicBezTo>
                <a:lnTo>
                  <a:pt x="170656" y="158750"/>
                </a:lnTo>
                <a:cubicBezTo>
                  <a:pt x="157510" y="158750"/>
                  <a:pt x="146844" y="169416"/>
                  <a:pt x="146844" y="182563"/>
                </a:cubicBezTo>
                <a:cubicBezTo>
                  <a:pt x="146844" y="184249"/>
                  <a:pt x="147042" y="185886"/>
                  <a:pt x="147340" y="187474"/>
                </a:cubicBezTo>
                <a:cubicBezTo>
                  <a:pt x="148382" y="192534"/>
                  <a:pt x="150564" y="197396"/>
                  <a:pt x="152698" y="202307"/>
                </a:cubicBezTo>
                <a:cubicBezTo>
                  <a:pt x="155724" y="209153"/>
                  <a:pt x="158700" y="215950"/>
                  <a:pt x="158700" y="223143"/>
                </a:cubicBezTo>
                <a:cubicBezTo>
                  <a:pt x="158700" y="238919"/>
                  <a:pt x="147985" y="253256"/>
                  <a:pt x="132209" y="253901"/>
                </a:cubicBezTo>
                <a:cubicBezTo>
                  <a:pt x="130473" y="253950"/>
                  <a:pt x="128736" y="254000"/>
                  <a:pt x="126950" y="254000"/>
                </a:cubicBezTo>
                <a:cubicBezTo>
                  <a:pt x="56803" y="254000"/>
                  <a:pt x="-50" y="197148"/>
                  <a:pt x="-50" y="127000"/>
                </a:cubicBezTo>
                <a:cubicBezTo>
                  <a:pt x="-50" y="56852"/>
                  <a:pt x="56852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lose/>
                <a:moveTo>
                  <a:pt x="63500" y="142875"/>
                </a:moveTo>
                <a:cubicBezTo>
                  <a:pt x="63500" y="134113"/>
                  <a:pt x="56387" y="127000"/>
                  <a:pt x="47625" y="127000"/>
                </a:cubicBezTo>
                <a:cubicBezTo>
                  <a:pt x="38863" y="127000"/>
                  <a:pt x="31750" y="134113"/>
                  <a:pt x="31750" y="142875"/>
                </a:cubicBezTo>
                <a:cubicBezTo>
                  <a:pt x="31750" y="151637"/>
                  <a:pt x="38863" y="158750"/>
                  <a:pt x="47625" y="158750"/>
                </a:cubicBezTo>
                <a:cubicBezTo>
                  <a:pt x="56387" y="158750"/>
                  <a:pt x="63500" y="151637"/>
                  <a:pt x="63500" y="142875"/>
                </a:cubicBezTo>
                <a:close/>
                <a:moveTo>
                  <a:pt x="63500" y="95250"/>
                </a:moveTo>
                <a:cubicBezTo>
                  <a:pt x="72262" y="95250"/>
                  <a:pt x="79375" y="88137"/>
                  <a:pt x="79375" y="79375"/>
                </a:cubicBezTo>
                <a:cubicBezTo>
                  <a:pt x="79375" y="70613"/>
                  <a:pt x="72262" y="63500"/>
                  <a:pt x="63500" y="63500"/>
                </a:cubicBezTo>
                <a:cubicBezTo>
                  <a:pt x="54738" y="63500"/>
                  <a:pt x="47625" y="70613"/>
                  <a:pt x="47625" y="79375"/>
                </a:cubicBezTo>
                <a:cubicBezTo>
                  <a:pt x="47625" y="88137"/>
                  <a:pt x="54738" y="95250"/>
                  <a:pt x="63500" y="9525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90500" y="95250"/>
                </a:moveTo>
                <a:cubicBezTo>
                  <a:pt x="199262" y="95250"/>
                  <a:pt x="206375" y="88137"/>
                  <a:pt x="206375" y="79375"/>
                </a:cubicBezTo>
                <a:cubicBezTo>
                  <a:pt x="206375" y="70613"/>
                  <a:pt x="199262" y="63500"/>
                  <a:pt x="190500" y="63500"/>
                </a:cubicBezTo>
                <a:cubicBezTo>
                  <a:pt x="181738" y="63500"/>
                  <a:pt x="174625" y="70613"/>
                  <a:pt x="174625" y="79375"/>
                </a:cubicBezTo>
                <a:cubicBezTo>
                  <a:pt x="174625" y="88137"/>
                  <a:pt x="181738" y="95250"/>
                  <a:pt x="190500" y="9525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0" name="Text 48"/>
          <p:cNvSpPr/>
          <p:nvPr/>
        </p:nvSpPr>
        <p:spPr>
          <a:xfrm>
            <a:off x="10699750" y="61976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海边雕塑展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407650" y="6756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2" name="Text 50"/>
          <p:cNvSpPr/>
          <p:nvPr/>
        </p:nvSpPr>
        <p:spPr>
          <a:xfrm>
            <a:off x="10636250" y="6756400"/>
            <a:ext cx="496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0636250" y="7112000"/>
            <a:ext cx="495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每年10-11月，免费参观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0407650" y="7518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5" name="Text 53"/>
          <p:cNvSpPr/>
          <p:nvPr/>
        </p:nvSpPr>
        <p:spPr>
          <a:xfrm>
            <a:off x="10636250" y="7518400"/>
            <a:ext cx="496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特色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636250" y="7874000"/>
            <a:ext cx="495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沙滩变身露天美术馆，大型雕塑作品沿海岸线展示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BLUE MOUNTAINS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蓝山国家公园：世界遗产的壮丽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6197600" cy="3302000"/>
          </a:xfrm>
          <a:custGeom>
            <a:avLst/>
            <a:gdLst/>
            <a:ahLst/>
            <a:cxnLst/>
            <a:rect l="l" t="t" r="r" b="b"/>
            <a:pathLst>
              <a:path w="6197600" h="3302000">
                <a:moveTo>
                  <a:pt x="101603" y="0"/>
                </a:moveTo>
                <a:lnTo>
                  <a:pt x="6095997" y="0"/>
                </a:lnTo>
                <a:cubicBezTo>
                  <a:pt x="6152111" y="0"/>
                  <a:pt x="6197600" y="45489"/>
                  <a:pt x="6197600" y="101603"/>
                </a:cubicBezTo>
                <a:lnTo>
                  <a:pt x="6197600" y="3200397"/>
                </a:lnTo>
                <a:cubicBezTo>
                  <a:pt x="6197600" y="3256511"/>
                  <a:pt x="6152111" y="3302000"/>
                  <a:pt x="60959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0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698" y="0"/>
                </a:moveTo>
                <a:cubicBezTo>
                  <a:pt x="161449" y="0"/>
                  <a:pt x="169485" y="4822"/>
                  <a:pt x="173653" y="12502"/>
                </a:cubicBezTo>
                <a:lnTo>
                  <a:pt x="302240" y="250627"/>
                </a:lnTo>
                <a:cubicBezTo>
                  <a:pt x="306229" y="258008"/>
                  <a:pt x="306050" y="266938"/>
                  <a:pt x="301764" y="274141"/>
                </a:cubicBezTo>
                <a:cubicBezTo>
                  <a:pt x="297478" y="281345"/>
                  <a:pt x="289679" y="285750"/>
                  <a:pt x="281345" y="285750"/>
                </a:cubicBezTo>
                <a:lnTo>
                  <a:pt x="24170" y="285750"/>
                </a:lnTo>
                <a:cubicBezTo>
                  <a:pt x="15776" y="285750"/>
                  <a:pt x="8037" y="281345"/>
                  <a:pt x="3750" y="274141"/>
                </a:cubicBezTo>
                <a:cubicBezTo>
                  <a:pt x="-536" y="266938"/>
                  <a:pt x="-714" y="258008"/>
                  <a:pt x="3274" y="250627"/>
                </a:cubicBezTo>
                <a:lnTo>
                  <a:pt x="131862" y="12502"/>
                </a:lnTo>
                <a:lnTo>
                  <a:pt x="133588" y="9763"/>
                </a:lnTo>
                <a:cubicBezTo>
                  <a:pt x="137934" y="3691"/>
                  <a:pt x="145018" y="0"/>
                  <a:pt x="152698" y="0"/>
                </a:cubicBezTo>
                <a:close/>
                <a:moveTo>
                  <a:pt x="101441" y="148769"/>
                </a:moveTo>
                <a:lnTo>
                  <a:pt x="117396" y="164723"/>
                </a:lnTo>
                <a:cubicBezTo>
                  <a:pt x="121087" y="168414"/>
                  <a:pt x="127159" y="168414"/>
                  <a:pt x="130850" y="164723"/>
                </a:cubicBezTo>
                <a:lnTo>
                  <a:pt x="156627" y="138946"/>
                </a:lnTo>
                <a:cubicBezTo>
                  <a:pt x="160199" y="135374"/>
                  <a:pt x="165021" y="133350"/>
                  <a:pt x="170081" y="133350"/>
                </a:cubicBezTo>
                <a:lnTo>
                  <a:pt x="195560" y="133350"/>
                </a:lnTo>
                <a:lnTo>
                  <a:pt x="152638" y="53876"/>
                </a:lnTo>
                <a:lnTo>
                  <a:pt x="101382" y="148769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30400"/>
            <a:ext cx="5461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国家公园概况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000" y="2540000"/>
            <a:ext cx="579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蓝山国家公园位于悉尼西部约1.5-2小时车程，是世界遗产国家公园，横跨数千公顷荒野雨林、峡谷、砂岩悬崖和高耸桉树。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2000" y="3403600"/>
            <a:ext cx="2768600" cy="1016000"/>
          </a:xfrm>
          <a:custGeom>
            <a:avLst/>
            <a:gdLst/>
            <a:ahLst/>
            <a:cxnLst/>
            <a:rect l="l" t="t" r="r" b="b"/>
            <a:pathLst>
              <a:path w="2768600" h="1016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914400"/>
                </a:lnTo>
                <a:cubicBezTo>
                  <a:pt x="2768600" y="970475"/>
                  <a:pt x="2723075" y="1016000"/>
                  <a:pt x="266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38200" y="3556000"/>
            <a:ext cx="261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1.5-2h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9950" y="40132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距悉尼车程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85117" y="3403600"/>
            <a:ext cx="2768600" cy="1016000"/>
          </a:xfrm>
          <a:custGeom>
            <a:avLst/>
            <a:gdLst/>
            <a:ahLst/>
            <a:cxnLst/>
            <a:rect l="l" t="t" r="r" b="b"/>
            <a:pathLst>
              <a:path w="2768600" h="1016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914400"/>
                </a:lnTo>
                <a:cubicBezTo>
                  <a:pt x="2768600" y="970475"/>
                  <a:pt x="2723075" y="1016000"/>
                  <a:pt x="266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3761317" y="3556000"/>
            <a:ext cx="261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100万+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793067" y="40132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公顷面积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5181600"/>
            <a:ext cx="6197600" cy="3302000"/>
          </a:xfrm>
          <a:custGeom>
            <a:avLst/>
            <a:gdLst/>
            <a:ahLst/>
            <a:cxnLst/>
            <a:rect l="l" t="t" r="r" b="b"/>
            <a:pathLst>
              <a:path w="6197600" h="3302000">
                <a:moveTo>
                  <a:pt x="101603" y="0"/>
                </a:moveTo>
                <a:lnTo>
                  <a:pt x="6095997" y="0"/>
                </a:lnTo>
                <a:cubicBezTo>
                  <a:pt x="6152111" y="0"/>
                  <a:pt x="6197600" y="45489"/>
                  <a:pt x="6197600" y="101603"/>
                </a:cubicBezTo>
                <a:lnTo>
                  <a:pt x="6197600" y="3200397"/>
                </a:lnTo>
                <a:cubicBezTo>
                  <a:pt x="6197600" y="3256511"/>
                  <a:pt x="6152111" y="3302000"/>
                  <a:pt x="60959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5" name="Text 13"/>
          <p:cNvSpPr/>
          <p:nvPr/>
        </p:nvSpPr>
        <p:spPr>
          <a:xfrm>
            <a:off x="762000" y="5435600"/>
            <a:ext cx="584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三姐妹峰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2000" y="6045200"/>
            <a:ext cx="57912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三姐妹峰是蓝山最著名的地标，三座巨石塔立于悬崖边缘，海拔超过900米。根据原住民传说，三位姐妹被巫师父亲变成石头以保护自己。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2000" y="71882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14400" y="73406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最佳观赏时间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14400" y="77470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日落时分：金光洒在岩壁上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14400" y="80518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傍晚灯光：每晚6-10点灯光秀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963834" y="1676400"/>
            <a:ext cx="8788400" cy="6959600"/>
          </a:xfrm>
          <a:custGeom>
            <a:avLst/>
            <a:gdLst/>
            <a:ahLst/>
            <a:cxnLst/>
            <a:rect l="l" t="t" r="r" b="b"/>
            <a:pathLst>
              <a:path w="8788400" h="6959600">
                <a:moveTo>
                  <a:pt x="101610" y="0"/>
                </a:moveTo>
                <a:lnTo>
                  <a:pt x="8686790" y="0"/>
                </a:lnTo>
                <a:cubicBezTo>
                  <a:pt x="8742908" y="0"/>
                  <a:pt x="8788400" y="45492"/>
                  <a:pt x="8788400" y="101610"/>
                </a:cubicBezTo>
                <a:lnTo>
                  <a:pt x="8788400" y="6857990"/>
                </a:lnTo>
                <a:cubicBezTo>
                  <a:pt x="8788400" y="6914108"/>
                  <a:pt x="8742908" y="6959600"/>
                  <a:pt x="8686790" y="6959600"/>
                </a:cubicBezTo>
                <a:lnTo>
                  <a:pt x="101610" y="6959600"/>
                </a:lnTo>
                <a:cubicBezTo>
                  <a:pt x="45492" y="6959600"/>
                  <a:pt x="0" y="6914108"/>
                  <a:pt x="0" y="68579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7255934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71450" y="-19050"/>
                </a:moveTo>
                <a:cubicBezTo>
                  <a:pt x="181964" y="-19050"/>
                  <a:pt x="190500" y="-10514"/>
                  <a:pt x="190500" y="0"/>
                </a:cubicBezTo>
                <a:cubicBezTo>
                  <a:pt x="190500" y="10514"/>
                  <a:pt x="181964" y="19050"/>
                  <a:pt x="171450" y="19050"/>
                </a:cubicBezTo>
                <a:cubicBezTo>
                  <a:pt x="160936" y="19050"/>
                  <a:pt x="152400" y="10514"/>
                  <a:pt x="152400" y="0"/>
                </a:cubicBezTo>
                <a:cubicBezTo>
                  <a:pt x="152400" y="-10514"/>
                  <a:pt x="160936" y="-19050"/>
                  <a:pt x="171450" y="-19050"/>
                </a:cubicBezTo>
                <a:close/>
                <a:moveTo>
                  <a:pt x="95250" y="14288"/>
                </a:moveTo>
                <a:cubicBezTo>
                  <a:pt x="95250" y="3774"/>
                  <a:pt x="103786" y="-4762"/>
                  <a:pt x="114300" y="-4762"/>
                </a:cubicBezTo>
                <a:cubicBezTo>
                  <a:pt x="124814" y="-4762"/>
                  <a:pt x="133350" y="3774"/>
                  <a:pt x="133350" y="14287"/>
                </a:cubicBezTo>
                <a:cubicBezTo>
                  <a:pt x="133350" y="24801"/>
                  <a:pt x="124814" y="33338"/>
                  <a:pt x="114300" y="33338"/>
                </a:cubicBezTo>
                <a:cubicBezTo>
                  <a:pt x="103786" y="33338"/>
                  <a:pt x="95250" y="24801"/>
                  <a:pt x="95250" y="14288"/>
                </a:cubicBezTo>
                <a:close/>
                <a:moveTo>
                  <a:pt x="19050" y="171450"/>
                </a:moveTo>
                <a:cubicBezTo>
                  <a:pt x="19050" y="150435"/>
                  <a:pt x="36135" y="133350"/>
                  <a:pt x="57150" y="133350"/>
                </a:cubicBezTo>
                <a:lnTo>
                  <a:pt x="138113" y="133350"/>
                </a:lnTo>
                <a:lnTo>
                  <a:pt x="138113" y="76081"/>
                </a:lnTo>
                <a:lnTo>
                  <a:pt x="22979" y="109002"/>
                </a:lnTo>
                <a:cubicBezTo>
                  <a:pt x="15419" y="111145"/>
                  <a:pt x="7501" y="106799"/>
                  <a:pt x="5298" y="99179"/>
                </a:cubicBezTo>
                <a:cubicBezTo>
                  <a:pt x="3096" y="91559"/>
                  <a:pt x="7501" y="83701"/>
                  <a:pt x="15121" y="81498"/>
                </a:cubicBezTo>
                <a:lnTo>
                  <a:pt x="148471" y="43398"/>
                </a:lnTo>
                <a:lnTo>
                  <a:pt x="148471" y="43398"/>
                </a:lnTo>
                <a:lnTo>
                  <a:pt x="281821" y="5298"/>
                </a:lnTo>
                <a:cubicBezTo>
                  <a:pt x="289381" y="3155"/>
                  <a:pt x="297299" y="7501"/>
                  <a:pt x="299502" y="15121"/>
                </a:cubicBezTo>
                <a:cubicBezTo>
                  <a:pt x="301704" y="22741"/>
                  <a:pt x="297299" y="30599"/>
                  <a:pt x="289679" y="32802"/>
                </a:cubicBezTo>
                <a:lnTo>
                  <a:pt x="166688" y="67925"/>
                </a:lnTo>
                <a:lnTo>
                  <a:pt x="166688" y="133350"/>
                </a:lnTo>
                <a:lnTo>
                  <a:pt x="247650" y="133350"/>
                </a:lnTo>
                <a:cubicBezTo>
                  <a:pt x="268665" y="133350"/>
                  <a:pt x="285750" y="150435"/>
                  <a:pt x="285750" y="171450"/>
                </a:cubicBezTo>
                <a:lnTo>
                  <a:pt x="285750" y="266700"/>
                </a:lnTo>
                <a:cubicBezTo>
                  <a:pt x="285750" y="287715"/>
                  <a:pt x="268665" y="304800"/>
                  <a:pt x="247650" y="304800"/>
                </a:cubicBezTo>
                <a:lnTo>
                  <a:pt x="57150" y="304800"/>
                </a:lnTo>
                <a:cubicBezTo>
                  <a:pt x="36135" y="304800"/>
                  <a:pt x="19050" y="287715"/>
                  <a:pt x="19050" y="266700"/>
                </a:cubicBezTo>
                <a:lnTo>
                  <a:pt x="19050" y="171450"/>
                </a:lnTo>
                <a:close/>
                <a:moveTo>
                  <a:pt x="66675" y="171450"/>
                </a:moveTo>
                <a:cubicBezTo>
                  <a:pt x="61436" y="171450"/>
                  <a:pt x="57150" y="175736"/>
                  <a:pt x="57150" y="180975"/>
                </a:cubicBezTo>
                <a:lnTo>
                  <a:pt x="57150" y="219075"/>
                </a:lnTo>
                <a:cubicBezTo>
                  <a:pt x="57150" y="224314"/>
                  <a:pt x="61436" y="228600"/>
                  <a:pt x="66675" y="228600"/>
                </a:cubicBezTo>
                <a:lnTo>
                  <a:pt x="100013" y="228600"/>
                </a:lnTo>
                <a:lnTo>
                  <a:pt x="100013" y="171450"/>
                </a:lnTo>
                <a:lnTo>
                  <a:pt x="66675" y="171450"/>
                </a:lnTo>
                <a:close/>
                <a:moveTo>
                  <a:pt x="176212" y="228600"/>
                </a:moveTo>
                <a:lnTo>
                  <a:pt x="176212" y="171450"/>
                </a:lnTo>
                <a:lnTo>
                  <a:pt x="128588" y="171450"/>
                </a:lnTo>
                <a:lnTo>
                  <a:pt x="128588" y="228600"/>
                </a:lnTo>
                <a:lnTo>
                  <a:pt x="176212" y="228600"/>
                </a:lnTo>
                <a:close/>
                <a:moveTo>
                  <a:pt x="204787" y="228600"/>
                </a:moveTo>
                <a:lnTo>
                  <a:pt x="238125" y="228600"/>
                </a:lnTo>
                <a:cubicBezTo>
                  <a:pt x="243364" y="228600"/>
                  <a:pt x="247650" y="224314"/>
                  <a:pt x="247650" y="219075"/>
                </a:cubicBezTo>
                <a:lnTo>
                  <a:pt x="247650" y="180975"/>
                </a:lnTo>
                <a:cubicBezTo>
                  <a:pt x="247650" y="175736"/>
                  <a:pt x="243364" y="171450"/>
                  <a:pt x="238125" y="171450"/>
                </a:cubicBezTo>
                <a:lnTo>
                  <a:pt x="204787" y="171450"/>
                </a:lnTo>
                <a:lnTo>
                  <a:pt x="204787" y="22860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3" name="Text 21"/>
          <p:cNvSpPr/>
          <p:nvPr/>
        </p:nvSpPr>
        <p:spPr>
          <a:xfrm>
            <a:off x="7598834" y="1930400"/>
            <a:ext cx="805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蓝山景观世界缆车体验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838267" y="2540000"/>
            <a:ext cx="8467" cy="2184400"/>
          </a:xfrm>
          <a:custGeom>
            <a:avLst/>
            <a:gdLst/>
            <a:ahLst/>
            <a:cxnLst/>
            <a:rect l="l" t="t" r="r" b="b"/>
            <a:pathLst>
              <a:path w="8467" h="2184400">
                <a:moveTo>
                  <a:pt x="0" y="0"/>
                </a:moveTo>
                <a:lnTo>
                  <a:pt x="8467" y="0"/>
                </a:lnTo>
                <a:lnTo>
                  <a:pt x="8467" y="2184400"/>
                </a:lnTo>
                <a:lnTo>
                  <a:pt x="0" y="21844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5" name="Shape 23"/>
          <p:cNvSpPr/>
          <p:nvPr/>
        </p:nvSpPr>
        <p:spPr>
          <a:xfrm>
            <a:off x="8017140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6" name="Text 24"/>
          <p:cNvSpPr/>
          <p:nvPr/>
        </p:nvSpPr>
        <p:spPr>
          <a:xfrm>
            <a:off x="7940940" y="2540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红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160684" y="35052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丛林矿车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173384" y="39624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Scenic Railway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179734" y="4318000"/>
            <a:ext cx="248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世界上最陡峭的铁路缆车，倾斜52度，像云霄飞车般刺激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2664678" y="2540000"/>
            <a:ext cx="8467" cy="2184400"/>
          </a:xfrm>
          <a:custGeom>
            <a:avLst/>
            <a:gdLst/>
            <a:ahLst/>
            <a:cxnLst/>
            <a:rect l="l" t="t" r="r" b="b"/>
            <a:pathLst>
              <a:path w="8467" h="2184400">
                <a:moveTo>
                  <a:pt x="0" y="0"/>
                </a:moveTo>
                <a:lnTo>
                  <a:pt x="8467" y="0"/>
                </a:lnTo>
                <a:lnTo>
                  <a:pt x="8467" y="2184400"/>
                </a:lnTo>
                <a:lnTo>
                  <a:pt x="0" y="21844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31" name="Shape 29"/>
          <p:cNvSpPr/>
          <p:nvPr/>
        </p:nvSpPr>
        <p:spPr>
          <a:xfrm>
            <a:off x="10843551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2" name="Text 30"/>
          <p:cNvSpPr/>
          <p:nvPr/>
        </p:nvSpPr>
        <p:spPr>
          <a:xfrm>
            <a:off x="10767351" y="2540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蓝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987095" y="35052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丛林缆车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999795" y="3962400"/>
            <a:ext cx="2501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Scenic Cableway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006145" y="4318000"/>
            <a:ext cx="2489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545米长的缆车，俯瞰Jamison峡谷全景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775928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7" name="Text 35"/>
          <p:cNvSpPr/>
          <p:nvPr/>
        </p:nvSpPr>
        <p:spPr>
          <a:xfrm>
            <a:off x="13699728" y="2540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黄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813506" y="3505200"/>
            <a:ext cx="274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高空缆车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826206" y="3962400"/>
            <a:ext cx="271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Scenic Skyway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2832556" y="4318000"/>
            <a:ext cx="2705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横跨峡谷，玻璃地板可俯瞰270米下方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243234" y="49276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2" name="Shape 40"/>
          <p:cNvSpPr/>
          <p:nvPr/>
        </p:nvSpPr>
        <p:spPr>
          <a:xfrm>
            <a:off x="7497234" y="508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87047" y="2659"/>
                </a:moveTo>
                <a:cubicBezTo>
                  <a:pt x="189587" y="238"/>
                  <a:pt x="193278" y="-635"/>
                  <a:pt x="196691" y="476"/>
                </a:cubicBezTo>
                <a:cubicBezTo>
                  <a:pt x="200581" y="1786"/>
                  <a:pt x="203200" y="5437"/>
                  <a:pt x="203200" y="9525"/>
                </a:cubicBezTo>
                <a:lnTo>
                  <a:pt x="203200" y="83701"/>
                </a:lnTo>
                <a:cubicBezTo>
                  <a:pt x="203200" y="135771"/>
                  <a:pt x="160298" y="177800"/>
                  <a:pt x="108426" y="177800"/>
                </a:cubicBezTo>
                <a:cubicBezTo>
                  <a:pt x="77867" y="177800"/>
                  <a:pt x="51514" y="158155"/>
                  <a:pt x="41950" y="130691"/>
                </a:cubicBezTo>
                <a:cubicBezTo>
                  <a:pt x="27900" y="142915"/>
                  <a:pt x="19050" y="160893"/>
                  <a:pt x="19050" y="180975"/>
                </a:cubicBezTo>
                <a:cubicBezTo>
                  <a:pt x="19050" y="186253"/>
                  <a:pt x="14803" y="190500"/>
                  <a:pt x="9525" y="190500"/>
                </a:cubicBezTo>
                <a:cubicBezTo>
                  <a:pt x="4247" y="190500"/>
                  <a:pt x="0" y="186253"/>
                  <a:pt x="0" y="180975"/>
                </a:cubicBezTo>
                <a:cubicBezTo>
                  <a:pt x="0" y="151249"/>
                  <a:pt x="15161" y="125055"/>
                  <a:pt x="38140" y="109657"/>
                </a:cubicBezTo>
                <a:cubicBezTo>
                  <a:pt x="52149" y="100290"/>
                  <a:pt x="68858" y="95250"/>
                  <a:pt x="85725" y="95250"/>
                </a:cubicBezTo>
                <a:lnTo>
                  <a:pt x="117475" y="95250"/>
                </a:lnTo>
                <a:cubicBezTo>
                  <a:pt x="122753" y="95250"/>
                  <a:pt x="127000" y="91003"/>
                  <a:pt x="127000" y="85725"/>
                </a:cubicBezTo>
                <a:cubicBezTo>
                  <a:pt x="127000" y="80447"/>
                  <a:pt x="122753" y="76200"/>
                  <a:pt x="117475" y="76200"/>
                </a:cubicBezTo>
                <a:lnTo>
                  <a:pt x="85725" y="76200"/>
                </a:lnTo>
                <a:cubicBezTo>
                  <a:pt x="69969" y="76200"/>
                  <a:pt x="55047" y="79693"/>
                  <a:pt x="41672" y="85923"/>
                </a:cubicBezTo>
                <a:cubicBezTo>
                  <a:pt x="50919" y="58142"/>
                  <a:pt x="77073" y="38100"/>
                  <a:pt x="107950" y="38100"/>
                </a:cubicBezTo>
                <a:cubicBezTo>
                  <a:pt x="134302" y="38100"/>
                  <a:pt x="153908" y="29329"/>
                  <a:pt x="166965" y="20638"/>
                </a:cubicBezTo>
                <a:cubicBezTo>
                  <a:pt x="174585" y="15558"/>
                  <a:pt x="181054" y="9485"/>
                  <a:pt x="187087" y="2659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3" name="Text 41"/>
          <p:cNvSpPr/>
          <p:nvPr/>
        </p:nvSpPr>
        <p:spPr>
          <a:xfrm>
            <a:off x="7725834" y="5029200"/>
            <a:ext cx="363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蓝山名称由来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471834" y="5384800"/>
            <a:ext cx="387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桉树释放的油雾在阳光下产生蓝色蒸汽，形成朦胧美感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1482917" y="49276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6" name="Shape 44"/>
          <p:cNvSpPr/>
          <p:nvPr/>
        </p:nvSpPr>
        <p:spPr>
          <a:xfrm>
            <a:off x="11736917" y="508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3067" y="36870"/>
                </a:moveTo>
                <a:cubicBezTo>
                  <a:pt x="98743" y="53896"/>
                  <a:pt x="92948" y="71080"/>
                  <a:pt x="80129" y="75287"/>
                </a:cubicBezTo>
                <a:cubicBezTo>
                  <a:pt x="67310" y="79494"/>
                  <a:pt x="52308" y="69096"/>
                  <a:pt x="46633" y="52070"/>
                </a:cubicBezTo>
                <a:cubicBezTo>
                  <a:pt x="40957" y="35044"/>
                  <a:pt x="46752" y="17859"/>
                  <a:pt x="59571" y="13652"/>
                </a:cubicBezTo>
                <a:cubicBezTo>
                  <a:pt x="72390" y="9446"/>
                  <a:pt x="87392" y="19844"/>
                  <a:pt x="93067" y="36870"/>
                </a:cubicBezTo>
                <a:close/>
                <a:moveTo>
                  <a:pt x="39846" y="78819"/>
                </a:moveTo>
                <a:cubicBezTo>
                  <a:pt x="47347" y="91678"/>
                  <a:pt x="45522" y="106640"/>
                  <a:pt x="35798" y="112197"/>
                </a:cubicBezTo>
                <a:cubicBezTo>
                  <a:pt x="26075" y="117753"/>
                  <a:pt x="12105" y="111839"/>
                  <a:pt x="4643" y="98981"/>
                </a:cubicBezTo>
                <a:cubicBezTo>
                  <a:pt x="-2818" y="86122"/>
                  <a:pt x="-1032" y="71160"/>
                  <a:pt x="8692" y="65603"/>
                </a:cubicBezTo>
                <a:cubicBezTo>
                  <a:pt x="18415" y="60047"/>
                  <a:pt x="32385" y="65961"/>
                  <a:pt x="39846" y="78819"/>
                </a:cubicBezTo>
                <a:close/>
                <a:moveTo>
                  <a:pt x="27464" y="159226"/>
                </a:moveTo>
                <a:cubicBezTo>
                  <a:pt x="48260" y="103148"/>
                  <a:pt x="85209" y="88900"/>
                  <a:pt x="101600" y="88900"/>
                </a:cubicBezTo>
                <a:cubicBezTo>
                  <a:pt x="117991" y="88900"/>
                  <a:pt x="154940" y="103148"/>
                  <a:pt x="175736" y="159226"/>
                </a:cubicBezTo>
                <a:cubicBezTo>
                  <a:pt x="177165" y="163076"/>
                  <a:pt x="177800" y="167203"/>
                  <a:pt x="177800" y="171331"/>
                </a:cubicBezTo>
                <a:lnTo>
                  <a:pt x="177800" y="171966"/>
                </a:lnTo>
                <a:cubicBezTo>
                  <a:pt x="177800" y="182205"/>
                  <a:pt x="169505" y="190500"/>
                  <a:pt x="159266" y="190500"/>
                </a:cubicBezTo>
                <a:cubicBezTo>
                  <a:pt x="154702" y="190500"/>
                  <a:pt x="150178" y="189944"/>
                  <a:pt x="145772" y="188833"/>
                </a:cubicBezTo>
                <a:lnTo>
                  <a:pt x="110847" y="180102"/>
                </a:lnTo>
                <a:cubicBezTo>
                  <a:pt x="104775" y="178594"/>
                  <a:pt x="98425" y="178594"/>
                  <a:pt x="92353" y="180102"/>
                </a:cubicBezTo>
                <a:lnTo>
                  <a:pt x="57428" y="188833"/>
                </a:lnTo>
                <a:cubicBezTo>
                  <a:pt x="53023" y="189944"/>
                  <a:pt x="48498" y="190500"/>
                  <a:pt x="43934" y="190500"/>
                </a:cubicBezTo>
                <a:cubicBezTo>
                  <a:pt x="33695" y="190500"/>
                  <a:pt x="25400" y="182205"/>
                  <a:pt x="25400" y="171966"/>
                </a:cubicBezTo>
                <a:lnTo>
                  <a:pt x="25400" y="171331"/>
                </a:lnTo>
                <a:cubicBezTo>
                  <a:pt x="25400" y="167203"/>
                  <a:pt x="26035" y="163076"/>
                  <a:pt x="27464" y="159226"/>
                </a:cubicBezTo>
                <a:close/>
                <a:moveTo>
                  <a:pt x="167402" y="112197"/>
                </a:moveTo>
                <a:cubicBezTo>
                  <a:pt x="157678" y="106640"/>
                  <a:pt x="155853" y="91678"/>
                  <a:pt x="163354" y="78819"/>
                </a:cubicBezTo>
                <a:cubicBezTo>
                  <a:pt x="170855" y="65961"/>
                  <a:pt x="184785" y="60047"/>
                  <a:pt x="194508" y="65603"/>
                </a:cubicBezTo>
                <a:cubicBezTo>
                  <a:pt x="204232" y="71160"/>
                  <a:pt x="206058" y="86122"/>
                  <a:pt x="198557" y="98981"/>
                </a:cubicBezTo>
                <a:cubicBezTo>
                  <a:pt x="191056" y="111839"/>
                  <a:pt x="177125" y="117753"/>
                  <a:pt x="167402" y="112197"/>
                </a:cubicBezTo>
                <a:close/>
                <a:moveTo>
                  <a:pt x="123071" y="75287"/>
                </a:moveTo>
                <a:cubicBezTo>
                  <a:pt x="110252" y="71080"/>
                  <a:pt x="104458" y="53896"/>
                  <a:pt x="110133" y="36870"/>
                </a:cubicBezTo>
                <a:cubicBezTo>
                  <a:pt x="115808" y="19844"/>
                  <a:pt x="130810" y="9446"/>
                  <a:pt x="143629" y="13652"/>
                </a:cubicBezTo>
                <a:cubicBezTo>
                  <a:pt x="156448" y="17859"/>
                  <a:pt x="162242" y="35044"/>
                  <a:pt x="156567" y="52070"/>
                </a:cubicBezTo>
                <a:cubicBezTo>
                  <a:pt x="150892" y="69096"/>
                  <a:pt x="135890" y="79494"/>
                  <a:pt x="123071" y="75287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7" name="Text 45"/>
          <p:cNvSpPr/>
          <p:nvPr/>
        </p:nvSpPr>
        <p:spPr>
          <a:xfrm>
            <a:off x="11965517" y="5029200"/>
            <a:ext cx="363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野生动物观赏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711517" y="5384800"/>
            <a:ext cx="387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袋鼠、考拉、袋熊、鹦鹉等本土动物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243234" y="61976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0" name="Shape 48"/>
          <p:cNvSpPr/>
          <p:nvPr/>
        </p:nvSpPr>
        <p:spPr>
          <a:xfrm>
            <a:off x="7509934" y="63500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76200" y="-12700"/>
                </a:moveTo>
                <a:cubicBezTo>
                  <a:pt x="88466" y="-12700"/>
                  <a:pt x="98425" y="-2741"/>
                  <a:pt x="98425" y="9525"/>
                </a:cubicBezTo>
                <a:cubicBezTo>
                  <a:pt x="98425" y="21791"/>
                  <a:pt x="88466" y="31750"/>
                  <a:pt x="76200" y="31750"/>
                </a:cubicBezTo>
                <a:cubicBezTo>
                  <a:pt x="63934" y="31750"/>
                  <a:pt x="53975" y="21791"/>
                  <a:pt x="53975" y="9525"/>
                </a:cubicBezTo>
                <a:cubicBezTo>
                  <a:pt x="53975" y="-2741"/>
                  <a:pt x="63934" y="-12700"/>
                  <a:pt x="76200" y="-12700"/>
                </a:cubicBezTo>
                <a:close/>
                <a:moveTo>
                  <a:pt x="50800" y="68898"/>
                </a:moveTo>
                <a:cubicBezTo>
                  <a:pt x="50800" y="55404"/>
                  <a:pt x="61754" y="44450"/>
                  <a:pt x="75248" y="44450"/>
                </a:cubicBezTo>
                <a:cubicBezTo>
                  <a:pt x="83304" y="44450"/>
                  <a:pt x="91003" y="47665"/>
                  <a:pt x="96679" y="53340"/>
                </a:cubicBezTo>
                <a:lnTo>
                  <a:pt x="115808" y="72469"/>
                </a:lnTo>
                <a:cubicBezTo>
                  <a:pt x="118189" y="74851"/>
                  <a:pt x="121404" y="76200"/>
                  <a:pt x="124778" y="76200"/>
                </a:cubicBezTo>
                <a:lnTo>
                  <a:pt x="139660" y="76200"/>
                </a:lnTo>
                <a:cubicBezTo>
                  <a:pt x="141962" y="76200"/>
                  <a:pt x="144145" y="76835"/>
                  <a:pt x="146010" y="77907"/>
                </a:cubicBezTo>
                <a:lnTo>
                  <a:pt x="146010" y="47625"/>
                </a:lnTo>
                <a:cubicBezTo>
                  <a:pt x="146010" y="42347"/>
                  <a:pt x="150257" y="38100"/>
                  <a:pt x="155535" y="38100"/>
                </a:cubicBezTo>
                <a:cubicBezTo>
                  <a:pt x="160814" y="38100"/>
                  <a:pt x="165060" y="42347"/>
                  <a:pt x="165060" y="47625"/>
                </a:cubicBezTo>
                <a:lnTo>
                  <a:pt x="165060" y="206375"/>
                </a:lnTo>
                <a:cubicBezTo>
                  <a:pt x="165060" y="211653"/>
                  <a:pt x="160814" y="215900"/>
                  <a:pt x="155535" y="215900"/>
                </a:cubicBezTo>
                <a:cubicBezTo>
                  <a:pt x="150257" y="215900"/>
                  <a:pt x="146010" y="211653"/>
                  <a:pt x="146010" y="206375"/>
                </a:cubicBezTo>
                <a:lnTo>
                  <a:pt x="146010" y="99893"/>
                </a:lnTo>
                <a:cubicBezTo>
                  <a:pt x="144145" y="100965"/>
                  <a:pt x="141962" y="101600"/>
                  <a:pt x="139660" y="101600"/>
                </a:cubicBezTo>
                <a:lnTo>
                  <a:pt x="124778" y="101600"/>
                </a:lnTo>
                <a:cubicBezTo>
                  <a:pt x="114657" y="101600"/>
                  <a:pt x="104973" y="97592"/>
                  <a:pt x="97830" y="90448"/>
                </a:cubicBezTo>
                <a:lnTo>
                  <a:pt x="95210" y="87828"/>
                </a:lnTo>
                <a:lnTo>
                  <a:pt x="95210" y="131167"/>
                </a:lnTo>
                <a:lnTo>
                  <a:pt x="108903" y="142915"/>
                </a:lnTo>
                <a:cubicBezTo>
                  <a:pt x="115927" y="148947"/>
                  <a:pt x="120531" y="157282"/>
                  <a:pt x="121841" y="166449"/>
                </a:cubicBezTo>
                <a:lnTo>
                  <a:pt x="126841" y="201414"/>
                </a:lnTo>
                <a:cubicBezTo>
                  <a:pt x="127833" y="208359"/>
                  <a:pt x="122992" y="214789"/>
                  <a:pt x="116046" y="215781"/>
                </a:cubicBezTo>
                <a:cubicBezTo>
                  <a:pt x="109101" y="216773"/>
                  <a:pt x="102672" y="211931"/>
                  <a:pt x="101679" y="204986"/>
                </a:cubicBezTo>
                <a:lnTo>
                  <a:pt x="96679" y="170021"/>
                </a:lnTo>
                <a:cubicBezTo>
                  <a:pt x="96242" y="166965"/>
                  <a:pt x="94694" y="164187"/>
                  <a:pt x="92353" y="162163"/>
                </a:cubicBezTo>
                <a:lnTo>
                  <a:pt x="64016" y="137874"/>
                </a:lnTo>
                <a:cubicBezTo>
                  <a:pt x="55563" y="130651"/>
                  <a:pt x="50721" y="120055"/>
                  <a:pt x="50721" y="108942"/>
                </a:cubicBezTo>
                <a:lnTo>
                  <a:pt x="50721" y="68858"/>
                </a:lnTo>
                <a:close/>
                <a:moveTo>
                  <a:pt x="48895" y="149741"/>
                </a:moveTo>
                <a:cubicBezTo>
                  <a:pt x="49808" y="150654"/>
                  <a:pt x="50760" y="151487"/>
                  <a:pt x="51713" y="152321"/>
                </a:cubicBezTo>
                <a:lnTo>
                  <a:pt x="69533" y="167600"/>
                </a:lnTo>
                <a:cubicBezTo>
                  <a:pt x="68104" y="170934"/>
                  <a:pt x="66159" y="174069"/>
                  <a:pt x="63818" y="176887"/>
                </a:cubicBezTo>
                <a:lnTo>
                  <a:pt x="35163" y="211336"/>
                </a:lnTo>
                <a:cubicBezTo>
                  <a:pt x="30678" y="216733"/>
                  <a:pt x="22662" y="217448"/>
                  <a:pt x="17264" y="212963"/>
                </a:cubicBezTo>
                <a:cubicBezTo>
                  <a:pt x="11867" y="208478"/>
                  <a:pt x="11152" y="200462"/>
                  <a:pt x="15637" y="195064"/>
                </a:cubicBezTo>
                <a:lnTo>
                  <a:pt x="44331" y="160655"/>
                </a:lnTo>
                <a:cubicBezTo>
                  <a:pt x="45363" y="159425"/>
                  <a:pt x="46117" y="158036"/>
                  <a:pt x="46633" y="156528"/>
                </a:cubicBezTo>
                <a:lnTo>
                  <a:pt x="48895" y="149741"/>
                </a:lnTo>
                <a:close/>
                <a:moveTo>
                  <a:pt x="0" y="63500"/>
                </a:moveTo>
                <a:cubicBezTo>
                  <a:pt x="0" y="49490"/>
                  <a:pt x="11390" y="38100"/>
                  <a:pt x="25400" y="38100"/>
                </a:cubicBezTo>
                <a:cubicBezTo>
                  <a:pt x="32425" y="38100"/>
                  <a:pt x="38100" y="43775"/>
                  <a:pt x="38100" y="50800"/>
                </a:cubicBezTo>
                <a:lnTo>
                  <a:pt x="38100" y="101600"/>
                </a:lnTo>
                <a:cubicBezTo>
                  <a:pt x="38100" y="108625"/>
                  <a:pt x="32425" y="114300"/>
                  <a:pt x="25400" y="114300"/>
                </a:cubicBezTo>
                <a:lnTo>
                  <a:pt x="12700" y="114300"/>
                </a:lnTo>
                <a:cubicBezTo>
                  <a:pt x="5675" y="114300"/>
                  <a:pt x="0" y="108625"/>
                  <a:pt x="0" y="101600"/>
                </a:cubicBezTo>
                <a:lnTo>
                  <a:pt x="0" y="6350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1" name="Text 49"/>
          <p:cNvSpPr/>
          <p:nvPr/>
        </p:nvSpPr>
        <p:spPr>
          <a:xfrm>
            <a:off x="7725834" y="6299200"/>
            <a:ext cx="363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徒步路线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471834" y="6654800"/>
            <a:ext cx="387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Prince Henry Cliff Walk、National Pass等多条步道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482917" y="6197600"/>
            <a:ext cx="50800" cy="1066800"/>
          </a:xfrm>
          <a:custGeom>
            <a:avLst/>
            <a:gdLst/>
            <a:ahLst/>
            <a:cxnLst/>
            <a:rect l="l" t="t" r="r" b="b"/>
            <a:pathLst>
              <a:path w="50800" h="1066800">
                <a:moveTo>
                  <a:pt x="0" y="0"/>
                </a:moveTo>
                <a:lnTo>
                  <a:pt x="50800" y="0"/>
                </a:lnTo>
                <a:lnTo>
                  <a:pt x="50800" y="1066800"/>
                </a:lnTo>
                <a:lnTo>
                  <a:pt x="0" y="10668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4" name="Shape 52"/>
          <p:cNvSpPr/>
          <p:nvPr/>
        </p:nvSpPr>
        <p:spPr>
          <a:xfrm>
            <a:off x="11736917" y="635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6154" y="90686"/>
                </a:moveTo>
                <a:cubicBezTo>
                  <a:pt x="31433" y="53777"/>
                  <a:pt x="63222" y="25400"/>
                  <a:pt x="101600" y="25400"/>
                </a:cubicBezTo>
                <a:cubicBezTo>
                  <a:pt x="122634" y="25400"/>
                  <a:pt x="141684" y="33933"/>
                  <a:pt x="155496" y="47704"/>
                </a:cubicBezTo>
                <a:cubicBezTo>
                  <a:pt x="155575" y="47784"/>
                  <a:pt x="155654" y="47863"/>
                  <a:pt x="155734" y="47943"/>
                </a:cubicBezTo>
                <a:lnTo>
                  <a:pt x="158750" y="50800"/>
                </a:lnTo>
                <a:lnTo>
                  <a:pt x="139740" y="50800"/>
                </a:lnTo>
                <a:cubicBezTo>
                  <a:pt x="132715" y="50800"/>
                  <a:pt x="127040" y="56475"/>
                  <a:pt x="127040" y="63500"/>
                </a:cubicBezTo>
                <a:cubicBezTo>
                  <a:pt x="127040" y="70525"/>
                  <a:pt x="132715" y="76200"/>
                  <a:pt x="139740" y="76200"/>
                </a:cubicBezTo>
                <a:lnTo>
                  <a:pt x="190540" y="76200"/>
                </a:lnTo>
                <a:cubicBezTo>
                  <a:pt x="197564" y="76200"/>
                  <a:pt x="203240" y="70525"/>
                  <a:pt x="203240" y="63500"/>
                </a:cubicBezTo>
                <a:lnTo>
                  <a:pt x="203240" y="12700"/>
                </a:lnTo>
                <a:cubicBezTo>
                  <a:pt x="203240" y="5675"/>
                  <a:pt x="197564" y="0"/>
                  <a:pt x="190540" y="0"/>
                </a:cubicBezTo>
                <a:cubicBezTo>
                  <a:pt x="183515" y="0"/>
                  <a:pt x="177840" y="5675"/>
                  <a:pt x="177840" y="12700"/>
                </a:cubicBezTo>
                <a:lnTo>
                  <a:pt x="177840" y="33893"/>
                </a:lnTo>
                <a:lnTo>
                  <a:pt x="173355" y="29647"/>
                </a:lnTo>
                <a:cubicBezTo>
                  <a:pt x="154980" y="11351"/>
                  <a:pt x="129580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lose/>
                <a:moveTo>
                  <a:pt x="202168" y="116086"/>
                </a:moveTo>
                <a:cubicBezTo>
                  <a:pt x="203160" y="109141"/>
                  <a:pt x="198318" y="102711"/>
                  <a:pt x="191413" y="101719"/>
                </a:cubicBezTo>
                <a:cubicBezTo>
                  <a:pt x="184507" y="100727"/>
                  <a:pt x="178038" y="105569"/>
                  <a:pt x="177046" y="112474"/>
                </a:cubicBezTo>
                <a:cubicBezTo>
                  <a:pt x="171767" y="149384"/>
                  <a:pt x="139978" y="177760"/>
                  <a:pt x="101600" y="177760"/>
                </a:cubicBezTo>
                <a:cubicBezTo>
                  <a:pt x="80566" y="177760"/>
                  <a:pt x="61516" y="169228"/>
                  <a:pt x="47704" y="155456"/>
                </a:cubicBezTo>
                <a:cubicBezTo>
                  <a:pt x="47625" y="155377"/>
                  <a:pt x="47546" y="155297"/>
                  <a:pt x="47466" y="155218"/>
                </a:cubicBezTo>
                <a:lnTo>
                  <a:pt x="44450" y="152360"/>
                </a:lnTo>
                <a:lnTo>
                  <a:pt x="63460" y="152360"/>
                </a:lnTo>
                <a:cubicBezTo>
                  <a:pt x="70485" y="152360"/>
                  <a:pt x="76160" y="146685"/>
                  <a:pt x="76160" y="139660"/>
                </a:cubicBezTo>
                <a:cubicBezTo>
                  <a:pt x="76160" y="132636"/>
                  <a:pt x="70485" y="126960"/>
                  <a:pt x="63460" y="126960"/>
                </a:cubicBezTo>
                <a:lnTo>
                  <a:pt x="12700" y="127000"/>
                </a:lnTo>
                <a:cubicBezTo>
                  <a:pt x="9327" y="127000"/>
                  <a:pt x="6072" y="128349"/>
                  <a:pt x="3691" y="130770"/>
                </a:cubicBezTo>
                <a:cubicBezTo>
                  <a:pt x="1310" y="133191"/>
                  <a:pt x="-40" y="136406"/>
                  <a:pt x="0" y="139819"/>
                </a:cubicBezTo>
                <a:lnTo>
                  <a:pt x="397" y="190222"/>
                </a:lnTo>
                <a:cubicBezTo>
                  <a:pt x="437" y="197247"/>
                  <a:pt x="6191" y="202883"/>
                  <a:pt x="13216" y="202803"/>
                </a:cubicBezTo>
                <a:cubicBezTo>
                  <a:pt x="20241" y="202724"/>
                  <a:pt x="25876" y="197009"/>
                  <a:pt x="25797" y="189984"/>
                </a:cubicBezTo>
                <a:lnTo>
                  <a:pt x="25638" y="169545"/>
                </a:lnTo>
                <a:lnTo>
                  <a:pt x="29885" y="173553"/>
                </a:lnTo>
                <a:cubicBezTo>
                  <a:pt x="48260" y="191849"/>
                  <a:pt x="73620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5" name="Text 53"/>
          <p:cNvSpPr/>
          <p:nvPr/>
        </p:nvSpPr>
        <p:spPr>
          <a:xfrm>
            <a:off x="11965517" y="6299200"/>
            <a:ext cx="363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赏枫季节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711517" y="6654800"/>
            <a:ext cx="387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4-5月，蓝山小镇Leura枫叶红遍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TARONGA ZOO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塔龙加动物园：与澳洲动物亲密接触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8559800" cy="3556000"/>
          </a:xfrm>
          <a:custGeom>
            <a:avLst/>
            <a:gdLst/>
            <a:ahLst/>
            <a:cxnLst/>
            <a:rect l="l" t="t" r="r" b="b"/>
            <a:pathLst>
              <a:path w="8559800" h="3556000">
                <a:moveTo>
                  <a:pt x="101595" y="0"/>
                </a:moveTo>
                <a:lnTo>
                  <a:pt x="8458205" y="0"/>
                </a:lnTo>
                <a:cubicBezTo>
                  <a:pt x="8514314" y="0"/>
                  <a:pt x="8559800" y="45486"/>
                  <a:pt x="8559800" y="101595"/>
                </a:cubicBezTo>
                <a:lnTo>
                  <a:pt x="8559800" y="3454405"/>
                </a:lnTo>
                <a:cubicBezTo>
                  <a:pt x="8559800" y="3510514"/>
                  <a:pt x="8514314" y="3556000"/>
                  <a:pt x="84582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0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9601" y="55305"/>
                </a:moveTo>
                <a:cubicBezTo>
                  <a:pt x="148114" y="80843"/>
                  <a:pt x="139422" y="106620"/>
                  <a:pt x="120194" y="112931"/>
                </a:cubicBezTo>
                <a:cubicBezTo>
                  <a:pt x="100965" y="119241"/>
                  <a:pt x="78462" y="103644"/>
                  <a:pt x="69949" y="78105"/>
                </a:cubicBezTo>
                <a:cubicBezTo>
                  <a:pt x="61436" y="52566"/>
                  <a:pt x="70128" y="26789"/>
                  <a:pt x="89356" y="20479"/>
                </a:cubicBezTo>
                <a:cubicBezTo>
                  <a:pt x="108585" y="14168"/>
                  <a:pt x="131088" y="29766"/>
                  <a:pt x="139601" y="55305"/>
                </a:cubicBezTo>
                <a:close/>
                <a:moveTo>
                  <a:pt x="59769" y="118229"/>
                </a:moveTo>
                <a:cubicBezTo>
                  <a:pt x="71021" y="137517"/>
                  <a:pt x="68282" y="159960"/>
                  <a:pt x="53697" y="168295"/>
                </a:cubicBezTo>
                <a:cubicBezTo>
                  <a:pt x="39112" y="176629"/>
                  <a:pt x="18157" y="167759"/>
                  <a:pt x="6965" y="148471"/>
                </a:cubicBezTo>
                <a:cubicBezTo>
                  <a:pt x="-4227" y="129183"/>
                  <a:pt x="-1548" y="106740"/>
                  <a:pt x="13037" y="98405"/>
                </a:cubicBezTo>
                <a:cubicBezTo>
                  <a:pt x="27623" y="90071"/>
                  <a:pt x="48578" y="98941"/>
                  <a:pt x="59769" y="118229"/>
                </a:cubicBezTo>
                <a:close/>
                <a:moveTo>
                  <a:pt x="41196" y="238839"/>
                </a:moveTo>
                <a:cubicBezTo>
                  <a:pt x="72390" y="154722"/>
                  <a:pt x="127814" y="133350"/>
                  <a:pt x="152400" y="133350"/>
                </a:cubicBezTo>
                <a:cubicBezTo>
                  <a:pt x="176986" y="133350"/>
                  <a:pt x="232410" y="154722"/>
                  <a:pt x="263604" y="238839"/>
                </a:cubicBezTo>
                <a:cubicBezTo>
                  <a:pt x="265748" y="244614"/>
                  <a:pt x="266700" y="250805"/>
                  <a:pt x="266700" y="256996"/>
                </a:cubicBezTo>
                <a:lnTo>
                  <a:pt x="266700" y="257949"/>
                </a:lnTo>
                <a:cubicBezTo>
                  <a:pt x="266700" y="273308"/>
                  <a:pt x="254258" y="285750"/>
                  <a:pt x="238899" y="285750"/>
                </a:cubicBezTo>
                <a:cubicBezTo>
                  <a:pt x="232053" y="285750"/>
                  <a:pt x="225266" y="284917"/>
                  <a:pt x="218658" y="283250"/>
                </a:cubicBezTo>
                <a:lnTo>
                  <a:pt x="166271" y="270153"/>
                </a:lnTo>
                <a:cubicBezTo>
                  <a:pt x="157163" y="267891"/>
                  <a:pt x="147638" y="267891"/>
                  <a:pt x="138529" y="270153"/>
                </a:cubicBezTo>
                <a:lnTo>
                  <a:pt x="86142" y="283250"/>
                </a:lnTo>
                <a:cubicBezTo>
                  <a:pt x="79534" y="284917"/>
                  <a:pt x="72747" y="285750"/>
                  <a:pt x="65901" y="285750"/>
                </a:cubicBezTo>
                <a:cubicBezTo>
                  <a:pt x="50542" y="285750"/>
                  <a:pt x="38100" y="273308"/>
                  <a:pt x="38100" y="257949"/>
                </a:cubicBezTo>
                <a:lnTo>
                  <a:pt x="38100" y="256996"/>
                </a:lnTo>
                <a:cubicBezTo>
                  <a:pt x="38100" y="250805"/>
                  <a:pt x="39053" y="244614"/>
                  <a:pt x="41196" y="238839"/>
                </a:cubicBezTo>
                <a:close/>
                <a:moveTo>
                  <a:pt x="251103" y="168295"/>
                </a:moveTo>
                <a:cubicBezTo>
                  <a:pt x="236518" y="159960"/>
                  <a:pt x="233779" y="137517"/>
                  <a:pt x="245031" y="118229"/>
                </a:cubicBezTo>
                <a:cubicBezTo>
                  <a:pt x="256282" y="98941"/>
                  <a:pt x="277178" y="90071"/>
                  <a:pt x="291763" y="98405"/>
                </a:cubicBezTo>
                <a:cubicBezTo>
                  <a:pt x="306348" y="106740"/>
                  <a:pt x="309086" y="129183"/>
                  <a:pt x="297835" y="148471"/>
                </a:cubicBezTo>
                <a:cubicBezTo>
                  <a:pt x="286583" y="167759"/>
                  <a:pt x="265688" y="176629"/>
                  <a:pt x="251103" y="168295"/>
                </a:cubicBezTo>
                <a:close/>
                <a:moveTo>
                  <a:pt x="184606" y="112931"/>
                </a:moveTo>
                <a:cubicBezTo>
                  <a:pt x="165378" y="106620"/>
                  <a:pt x="156686" y="80843"/>
                  <a:pt x="165199" y="55305"/>
                </a:cubicBezTo>
                <a:cubicBezTo>
                  <a:pt x="173712" y="29766"/>
                  <a:pt x="196215" y="14168"/>
                  <a:pt x="215444" y="20479"/>
                </a:cubicBezTo>
                <a:cubicBezTo>
                  <a:pt x="234672" y="26789"/>
                  <a:pt x="243364" y="52566"/>
                  <a:pt x="234851" y="78105"/>
                </a:cubicBezTo>
                <a:cubicBezTo>
                  <a:pt x="226338" y="103644"/>
                  <a:pt x="203835" y="119241"/>
                  <a:pt x="184606" y="112931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30400"/>
            <a:ext cx="782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动物园概况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306233" y="2540000"/>
            <a:ext cx="8467" cy="762000"/>
          </a:xfrm>
          <a:custGeom>
            <a:avLst/>
            <a:gdLst/>
            <a:ahLst/>
            <a:cxnLst/>
            <a:rect l="l" t="t" r="r" b="b"/>
            <a:pathLst>
              <a:path w="8467" h="762000">
                <a:moveTo>
                  <a:pt x="0" y="0"/>
                </a:moveTo>
                <a:lnTo>
                  <a:pt x="8467" y="0"/>
                </a:lnTo>
                <a:lnTo>
                  <a:pt x="8467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8" name="Text 6"/>
          <p:cNvSpPr/>
          <p:nvPr/>
        </p:nvSpPr>
        <p:spPr>
          <a:xfrm>
            <a:off x="666750" y="2540000"/>
            <a:ext cx="252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1916年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7550" y="3048000"/>
            <a:ext cx="242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建园年份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059091" y="2540000"/>
            <a:ext cx="8467" cy="762000"/>
          </a:xfrm>
          <a:custGeom>
            <a:avLst/>
            <a:gdLst/>
            <a:ahLst/>
            <a:cxnLst/>
            <a:rect l="l" t="t" r="r" b="b"/>
            <a:pathLst>
              <a:path w="8467" h="762000">
                <a:moveTo>
                  <a:pt x="0" y="0"/>
                </a:moveTo>
                <a:lnTo>
                  <a:pt x="8467" y="0"/>
                </a:lnTo>
                <a:lnTo>
                  <a:pt x="8467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1" name="Text 9"/>
          <p:cNvSpPr/>
          <p:nvPr/>
        </p:nvSpPr>
        <p:spPr>
          <a:xfrm>
            <a:off x="3419608" y="2540000"/>
            <a:ext cx="2527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30公顷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470408" y="3048000"/>
            <a:ext cx="242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占地面积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72465" y="2540000"/>
            <a:ext cx="2743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400+种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23265" y="3048000"/>
            <a:ext cx="264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动物品种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3505200"/>
            <a:ext cx="8153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塔龙加动物园是悉尼最悠久的动物园之一，位于悉尼海港北岸，依山而建。游客可在观赏动物的同时欣赏悉尼港美景。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8000" y="5435600"/>
            <a:ext cx="8559800" cy="3048000"/>
          </a:xfrm>
          <a:custGeom>
            <a:avLst/>
            <a:gdLst/>
            <a:ahLst/>
            <a:cxnLst/>
            <a:rect l="l" t="t" r="r" b="b"/>
            <a:pathLst>
              <a:path w="8559800" h="3048000">
                <a:moveTo>
                  <a:pt x="101590" y="0"/>
                </a:moveTo>
                <a:lnTo>
                  <a:pt x="8458210" y="0"/>
                </a:lnTo>
                <a:cubicBezTo>
                  <a:pt x="8514317" y="0"/>
                  <a:pt x="8559800" y="45483"/>
                  <a:pt x="8559800" y="101590"/>
                </a:cubicBezTo>
                <a:lnTo>
                  <a:pt x="8559800" y="2946410"/>
                </a:lnTo>
                <a:cubicBezTo>
                  <a:pt x="8559800" y="3002517"/>
                  <a:pt x="8514317" y="3048000"/>
                  <a:pt x="84582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7" name="Text 15"/>
          <p:cNvSpPr/>
          <p:nvPr/>
        </p:nvSpPr>
        <p:spPr>
          <a:xfrm>
            <a:off x="762000" y="5689600"/>
            <a:ext cx="8204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门票价格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62000" y="6299200"/>
            <a:ext cx="2578100" cy="1574800"/>
          </a:xfrm>
          <a:custGeom>
            <a:avLst/>
            <a:gdLst/>
            <a:ahLst/>
            <a:cxnLst/>
            <a:rect l="l" t="t" r="r" b="b"/>
            <a:pathLst>
              <a:path w="2578100" h="1574800">
                <a:moveTo>
                  <a:pt x="101606" y="0"/>
                </a:moveTo>
                <a:lnTo>
                  <a:pt x="2476494" y="0"/>
                </a:lnTo>
                <a:cubicBezTo>
                  <a:pt x="2532609" y="0"/>
                  <a:pt x="2578100" y="45491"/>
                  <a:pt x="2578100" y="101606"/>
                </a:cubicBezTo>
                <a:lnTo>
                  <a:pt x="2578100" y="1473194"/>
                </a:lnTo>
                <a:cubicBezTo>
                  <a:pt x="2578100" y="1529309"/>
                  <a:pt x="2532609" y="1574800"/>
                  <a:pt x="24764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69950" y="65024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$53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14400" y="7061200"/>
            <a:ext cx="227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成人票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20750" y="7416800"/>
            <a:ext cx="226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16岁以上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497924" y="6299200"/>
            <a:ext cx="2578100" cy="1574800"/>
          </a:xfrm>
          <a:custGeom>
            <a:avLst/>
            <a:gdLst/>
            <a:ahLst/>
            <a:cxnLst/>
            <a:rect l="l" t="t" r="r" b="b"/>
            <a:pathLst>
              <a:path w="2578100" h="1574800">
                <a:moveTo>
                  <a:pt x="101606" y="0"/>
                </a:moveTo>
                <a:lnTo>
                  <a:pt x="2476494" y="0"/>
                </a:lnTo>
                <a:cubicBezTo>
                  <a:pt x="2532609" y="0"/>
                  <a:pt x="2578100" y="45491"/>
                  <a:pt x="2578100" y="101606"/>
                </a:cubicBezTo>
                <a:lnTo>
                  <a:pt x="2578100" y="1473194"/>
                </a:lnTo>
                <a:cubicBezTo>
                  <a:pt x="2578100" y="1529309"/>
                  <a:pt x="2532609" y="1574800"/>
                  <a:pt x="24764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605874" y="65024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$31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650324" y="7061200"/>
            <a:ext cx="227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儿童票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656674" y="7416800"/>
            <a:ext cx="226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4-15岁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233848" y="6299200"/>
            <a:ext cx="2578100" cy="1574800"/>
          </a:xfrm>
          <a:custGeom>
            <a:avLst/>
            <a:gdLst/>
            <a:ahLst/>
            <a:cxnLst/>
            <a:rect l="l" t="t" r="r" b="b"/>
            <a:pathLst>
              <a:path w="2578100" h="1574800">
                <a:moveTo>
                  <a:pt x="101606" y="0"/>
                </a:moveTo>
                <a:lnTo>
                  <a:pt x="2476494" y="0"/>
                </a:lnTo>
                <a:cubicBezTo>
                  <a:pt x="2532609" y="0"/>
                  <a:pt x="2578100" y="45491"/>
                  <a:pt x="2578100" y="101606"/>
                </a:cubicBezTo>
                <a:lnTo>
                  <a:pt x="2578100" y="1473194"/>
                </a:lnTo>
                <a:cubicBezTo>
                  <a:pt x="2578100" y="1529309"/>
                  <a:pt x="2532609" y="1574800"/>
                  <a:pt x="24764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41798" y="650240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免费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86248" y="7061200"/>
            <a:ext cx="227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幼儿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92598" y="7416800"/>
            <a:ext cx="226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4岁以下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325372" y="1676400"/>
            <a:ext cx="6426200" cy="4064000"/>
          </a:xfrm>
          <a:custGeom>
            <a:avLst/>
            <a:gdLst/>
            <a:ahLst/>
            <a:cxnLst/>
            <a:rect l="l" t="t" r="r" b="b"/>
            <a:pathLst>
              <a:path w="6426200" h="4064000">
                <a:moveTo>
                  <a:pt x="101600" y="0"/>
                </a:moveTo>
                <a:lnTo>
                  <a:pt x="6324600" y="0"/>
                </a:lnTo>
                <a:cubicBezTo>
                  <a:pt x="6380675" y="0"/>
                  <a:pt x="6426200" y="45525"/>
                  <a:pt x="6426200" y="101600"/>
                </a:cubicBezTo>
                <a:lnTo>
                  <a:pt x="6426200" y="3962400"/>
                </a:lnTo>
                <a:cubicBezTo>
                  <a:pt x="6426200" y="4018475"/>
                  <a:pt x="6380675" y="4064000"/>
                  <a:pt x="6324600" y="4064000"/>
                </a:cubicBezTo>
                <a:lnTo>
                  <a:pt x="101600" y="4064000"/>
                </a:lnTo>
                <a:cubicBezTo>
                  <a:pt x="45525" y="4064000"/>
                  <a:pt x="0" y="4018475"/>
                  <a:pt x="0" y="3962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9579372" y="1981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34938" y="0"/>
                </a:moveTo>
                <a:cubicBezTo>
                  <a:pt x="121791" y="0"/>
                  <a:pt x="111125" y="10666"/>
                  <a:pt x="111125" y="23812"/>
                </a:cubicBezTo>
                <a:lnTo>
                  <a:pt x="111125" y="31750"/>
                </a:lnTo>
                <a:lnTo>
                  <a:pt x="103188" y="31750"/>
                </a:lnTo>
                <a:cubicBezTo>
                  <a:pt x="81260" y="31750"/>
                  <a:pt x="63500" y="49510"/>
                  <a:pt x="63500" y="71438"/>
                </a:cubicBezTo>
                <a:lnTo>
                  <a:pt x="63500" y="125413"/>
                </a:lnTo>
                <a:lnTo>
                  <a:pt x="52784" y="129679"/>
                </a:lnTo>
                <a:cubicBezTo>
                  <a:pt x="45442" y="132606"/>
                  <a:pt x="41622" y="140791"/>
                  <a:pt x="44152" y="148282"/>
                </a:cubicBezTo>
                <a:cubicBezTo>
                  <a:pt x="49312" y="163810"/>
                  <a:pt x="57448" y="177701"/>
                  <a:pt x="67816" y="189508"/>
                </a:cubicBezTo>
                <a:cubicBezTo>
                  <a:pt x="77787" y="184944"/>
                  <a:pt x="88503" y="182612"/>
                  <a:pt x="99219" y="182563"/>
                </a:cubicBezTo>
                <a:cubicBezTo>
                  <a:pt x="115639" y="182463"/>
                  <a:pt x="132110" y="187623"/>
                  <a:pt x="146050" y="198140"/>
                </a:cubicBezTo>
                <a:lnTo>
                  <a:pt x="146844" y="198735"/>
                </a:lnTo>
                <a:lnTo>
                  <a:pt x="146844" y="92075"/>
                </a:lnTo>
                <a:lnTo>
                  <a:pt x="95250" y="112712"/>
                </a:lnTo>
                <a:lnTo>
                  <a:pt x="95250" y="71437"/>
                </a:lnTo>
                <a:cubicBezTo>
                  <a:pt x="95250" y="67072"/>
                  <a:pt x="98822" y="63500"/>
                  <a:pt x="103188" y="63500"/>
                </a:cubicBezTo>
                <a:lnTo>
                  <a:pt x="214313" y="63500"/>
                </a:lnTo>
                <a:cubicBezTo>
                  <a:pt x="218678" y="63500"/>
                  <a:pt x="222250" y="67072"/>
                  <a:pt x="222250" y="71437"/>
                </a:cubicBezTo>
                <a:lnTo>
                  <a:pt x="222250" y="112712"/>
                </a:lnTo>
                <a:lnTo>
                  <a:pt x="170656" y="92075"/>
                </a:lnTo>
                <a:lnTo>
                  <a:pt x="170656" y="198735"/>
                </a:lnTo>
                <a:lnTo>
                  <a:pt x="171450" y="198140"/>
                </a:lnTo>
                <a:cubicBezTo>
                  <a:pt x="185093" y="187871"/>
                  <a:pt x="201166" y="182662"/>
                  <a:pt x="217289" y="182563"/>
                </a:cubicBezTo>
                <a:cubicBezTo>
                  <a:pt x="228352" y="182513"/>
                  <a:pt x="239415" y="184795"/>
                  <a:pt x="249684" y="189508"/>
                </a:cubicBezTo>
                <a:cubicBezTo>
                  <a:pt x="260052" y="177750"/>
                  <a:pt x="268188" y="163810"/>
                  <a:pt x="273348" y="148282"/>
                </a:cubicBezTo>
                <a:cubicBezTo>
                  <a:pt x="275828" y="140742"/>
                  <a:pt x="272058" y="132606"/>
                  <a:pt x="264716" y="129679"/>
                </a:cubicBezTo>
                <a:lnTo>
                  <a:pt x="254000" y="125413"/>
                </a:lnTo>
                <a:lnTo>
                  <a:pt x="254000" y="71438"/>
                </a:lnTo>
                <a:cubicBezTo>
                  <a:pt x="254000" y="49510"/>
                  <a:pt x="236240" y="31750"/>
                  <a:pt x="214313" y="31750"/>
                </a:cubicBezTo>
                <a:lnTo>
                  <a:pt x="206375" y="31750"/>
                </a:lnTo>
                <a:lnTo>
                  <a:pt x="206375" y="23812"/>
                </a:lnTo>
                <a:cubicBezTo>
                  <a:pt x="206375" y="10666"/>
                  <a:pt x="195709" y="0"/>
                  <a:pt x="182563" y="0"/>
                </a:cubicBezTo>
                <a:lnTo>
                  <a:pt x="134938" y="0"/>
                </a:lnTo>
                <a:close/>
                <a:moveTo>
                  <a:pt x="200124" y="236190"/>
                </a:moveTo>
                <a:cubicBezTo>
                  <a:pt x="210691" y="228203"/>
                  <a:pt x="224879" y="228203"/>
                  <a:pt x="235446" y="236190"/>
                </a:cubicBezTo>
                <a:cubicBezTo>
                  <a:pt x="244872" y="243334"/>
                  <a:pt x="256232" y="250180"/>
                  <a:pt x="268784" y="252710"/>
                </a:cubicBezTo>
                <a:cubicBezTo>
                  <a:pt x="281930" y="255389"/>
                  <a:pt x="295721" y="253107"/>
                  <a:pt x="308818" y="243235"/>
                </a:cubicBezTo>
                <a:cubicBezTo>
                  <a:pt x="314077" y="239266"/>
                  <a:pt x="315119" y="231825"/>
                  <a:pt x="311150" y="226566"/>
                </a:cubicBezTo>
                <a:cubicBezTo>
                  <a:pt x="307181" y="221307"/>
                  <a:pt x="299740" y="220266"/>
                  <a:pt x="294481" y="224234"/>
                </a:cubicBezTo>
                <a:cubicBezTo>
                  <a:pt x="287089" y="229791"/>
                  <a:pt x="280293" y="230733"/>
                  <a:pt x="273496" y="229344"/>
                </a:cubicBezTo>
                <a:cubicBezTo>
                  <a:pt x="266105" y="227856"/>
                  <a:pt x="258167" y="223441"/>
                  <a:pt x="249783" y="217140"/>
                </a:cubicBezTo>
                <a:cubicBezTo>
                  <a:pt x="230733" y="202754"/>
                  <a:pt x="204887" y="202754"/>
                  <a:pt x="185787" y="217140"/>
                </a:cubicBezTo>
                <a:cubicBezTo>
                  <a:pt x="173881" y="226120"/>
                  <a:pt x="165596" y="230188"/>
                  <a:pt x="158750" y="230188"/>
                </a:cubicBezTo>
                <a:cubicBezTo>
                  <a:pt x="151904" y="230188"/>
                  <a:pt x="143619" y="226120"/>
                  <a:pt x="131713" y="217140"/>
                </a:cubicBezTo>
                <a:cubicBezTo>
                  <a:pt x="112663" y="202754"/>
                  <a:pt x="86816" y="202754"/>
                  <a:pt x="67717" y="217140"/>
                </a:cubicBezTo>
                <a:cubicBezTo>
                  <a:pt x="57001" y="225227"/>
                  <a:pt x="47228" y="229939"/>
                  <a:pt x="38497" y="229890"/>
                </a:cubicBezTo>
                <a:cubicBezTo>
                  <a:pt x="33734" y="229840"/>
                  <a:pt x="28625" y="228402"/>
                  <a:pt x="23019" y="224185"/>
                </a:cubicBezTo>
                <a:cubicBezTo>
                  <a:pt x="17760" y="220216"/>
                  <a:pt x="10319" y="221258"/>
                  <a:pt x="6350" y="226516"/>
                </a:cubicBezTo>
                <a:cubicBezTo>
                  <a:pt x="2381" y="231775"/>
                  <a:pt x="3473" y="239266"/>
                  <a:pt x="8731" y="243235"/>
                </a:cubicBezTo>
                <a:cubicBezTo>
                  <a:pt x="18207" y="250379"/>
                  <a:pt x="28277" y="253653"/>
                  <a:pt x="38398" y="253702"/>
                </a:cubicBezTo>
                <a:cubicBezTo>
                  <a:pt x="55215" y="253802"/>
                  <a:pt x="70296" y="245070"/>
                  <a:pt x="82104" y="236190"/>
                </a:cubicBezTo>
                <a:cubicBezTo>
                  <a:pt x="92670" y="228203"/>
                  <a:pt x="106859" y="228203"/>
                  <a:pt x="117425" y="236190"/>
                </a:cubicBezTo>
                <a:cubicBezTo>
                  <a:pt x="129431" y="245269"/>
                  <a:pt x="143371" y="254000"/>
                  <a:pt x="158800" y="254000"/>
                </a:cubicBezTo>
                <a:cubicBezTo>
                  <a:pt x="174228" y="254000"/>
                  <a:pt x="188119" y="245219"/>
                  <a:pt x="200174" y="23619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2" name="Text 30"/>
          <p:cNvSpPr/>
          <p:nvPr/>
        </p:nvSpPr>
        <p:spPr>
          <a:xfrm>
            <a:off x="9896872" y="1930400"/>
            <a:ext cx="5727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交通方式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604772" y="2489200"/>
            <a:ext cx="50800" cy="1219200"/>
          </a:xfrm>
          <a:custGeom>
            <a:avLst/>
            <a:gdLst/>
            <a:ahLst/>
            <a:cxnLst/>
            <a:rect l="l" t="t" r="r" b="b"/>
            <a:pathLst>
              <a:path w="50800" h="1219200">
                <a:moveTo>
                  <a:pt x="0" y="0"/>
                </a:moveTo>
                <a:lnTo>
                  <a:pt x="50800" y="0"/>
                </a:lnTo>
                <a:lnTo>
                  <a:pt x="508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4" name="Shape 32"/>
          <p:cNvSpPr/>
          <p:nvPr/>
        </p:nvSpPr>
        <p:spPr>
          <a:xfrm>
            <a:off x="9833372" y="2540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07950" y="0"/>
                </a:moveTo>
                <a:cubicBezTo>
                  <a:pt x="97433" y="0"/>
                  <a:pt x="88900" y="8533"/>
                  <a:pt x="88900" y="19050"/>
                </a:cubicBezTo>
                <a:lnTo>
                  <a:pt x="88900" y="25400"/>
                </a:lnTo>
                <a:lnTo>
                  <a:pt x="82550" y="25400"/>
                </a:lnTo>
                <a:cubicBezTo>
                  <a:pt x="65008" y="25400"/>
                  <a:pt x="50800" y="39608"/>
                  <a:pt x="50800" y="57150"/>
                </a:cubicBezTo>
                <a:lnTo>
                  <a:pt x="50800" y="100330"/>
                </a:lnTo>
                <a:lnTo>
                  <a:pt x="42228" y="103743"/>
                </a:lnTo>
                <a:cubicBezTo>
                  <a:pt x="36354" y="106085"/>
                  <a:pt x="33298" y="112633"/>
                  <a:pt x="35322" y="118626"/>
                </a:cubicBezTo>
                <a:cubicBezTo>
                  <a:pt x="39449" y="131048"/>
                  <a:pt x="45958" y="142161"/>
                  <a:pt x="54253" y="151606"/>
                </a:cubicBezTo>
                <a:cubicBezTo>
                  <a:pt x="62230" y="147955"/>
                  <a:pt x="70802" y="146090"/>
                  <a:pt x="79375" y="146050"/>
                </a:cubicBezTo>
                <a:cubicBezTo>
                  <a:pt x="92512" y="145971"/>
                  <a:pt x="105688" y="150098"/>
                  <a:pt x="116840" y="158512"/>
                </a:cubicBezTo>
                <a:lnTo>
                  <a:pt x="117475" y="158988"/>
                </a:lnTo>
                <a:lnTo>
                  <a:pt x="117475" y="73660"/>
                </a:lnTo>
                <a:lnTo>
                  <a:pt x="76200" y="90170"/>
                </a:lnTo>
                <a:lnTo>
                  <a:pt x="76200" y="57150"/>
                </a:lnTo>
                <a:cubicBezTo>
                  <a:pt x="76200" y="53657"/>
                  <a:pt x="79058" y="50800"/>
                  <a:pt x="82550" y="50800"/>
                </a:cubicBezTo>
                <a:lnTo>
                  <a:pt x="171450" y="50800"/>
                </a:lnTo>
                <a:cubicBezTo>
                  <a:pt x="174943" y="50800"/>
                  <a:pt x="177800" y="53657"/>
                  <a:pt x="177800" y="57150"/>
                </a:cubicBezTo>
                <a:lnTo>
                  <a:pt x="177800" y="90170"/>
                </a:lnTo>
                <a:lnTo>
                  <a:pt x="136525" y="73660"/>
                </a:lnTo>
                <a:lnTo>
                  <a:pt x="136525" y="158988"/>
                </a:lnTo>
                <a:lnTo>
                  <a:pt x="137160" y="158512"/>
                </a:lnTo>
                <a:cubicBezTo>
                  <a:pt x="148074" y="150297"/>
                  <a:pt x="160933" y="146129"/>
                  <a:pt x="173831" y="146050"/>
                </a:cubicBezTo>
                <a:cubicBezTo>
                  <a:pt x="182682" y="146010"/>
                  <a:pt x="191532" y="147836"/>
                  <a:pt x="199747" y="151606"/>
                </a:cubicBezTo>
                <a:cubicBezTo>
                  <a:pt x="208042" y="142200"/>
                  <a:pt x="214551" y="131048"/>
                  <a:pt x="218678" y="118626"/>
                </a:cubicBezTo>
                <a:cubicBezTo>
                  <a:pt x="220663" y="112593"/>
                  <a:pt x="217646" y="106085"/>
                  <a:pt x="211773" y="103743"/>
                </a:cubicBezTo>
                <a:lnTo>
                  <a:pt x="203200" y="100330"/>
                </a:lnTo>
                <a:lnTo>
                  <a:pt x="203200" y="57150"/>
                </a:lnTo>
                <a:cubicBezTo>
                  <a:pt x="203200" y="39608"/>
                  <a:pt x="188992" y="25400"/>
                  <a:pt x="171450" y="25400"/>
                </a:cubicBezTo>
                <a:lnTo>
                  <a:pt x="165100" y="25400"/>
                </a:lnTo>
                <a:lnTo>
                  <a:pt x="165100" y="19050"/>
                </a:lnTo>
                <a:cubicBezTo>
                  <a:pt x="165100" y="8533"/>
                  <a:pt x="156567" y="0"/>
                  <a:pt x="146050" y="0"/>
                </a:cubicBezTo>
                <a:lnTo>
                  <a:pt x="107950" y="0"/>
                </a:lnTo>
                <a:close/>
                <a:moveTo>
                  <a:pt x="160099" y="188952"/>
                </a:moveTo>
                <a:cubicBezTo>
                  <a:pt x="168553" y="182563"/>
                  <a:pt x="179903" y="182563"/>
                  <a:pt x="188357" y="188952"/>
                </a:cubicBezTo>
                <a:cubicBezTo>
                  <a:pt x="195898" y="194667"/>
                  <a:pt x="204986" y="200144"/>
                  <a:pt x="215027" y="202168"/>
                </a:cubicBezTo>
                <a:cubicBezTo>
                  <a:pt x="225544" y="204311"/>
                  <a:pt x="236577" y="202486"/>
                  <a:pt x="247055" y="194588"/>
                </a:cubicBezTo>
                <a:cubicBezTo>
                  <a:pt x="251262" y="191413"/>
                  <a:pt x="252095" y="185460"/>
                  <a:pt x="248920" y="181253"/>
                </a:cubicBezTo>
                <a:cubicBezTo>
                  <a:pt x="245745" y="177046"/>
                  <a:pt x="239792" y="176213"/>
                  <a:pt x="235585" y="179388"/>
                </a:cubicBezTo>
                <a:cubicBezTo>
                  <a:pt x="229672" y="183833"/>
                  <a:pt x="224234" y="184587"/>
                  <a:pt x="218797" y="183475"/>
                </a:cubicBezTo>
                <a:cubicBezTo>
                  <a:pt x="212884" y="182285"/>
                  <a:pt x="206534" y="178753"/>
                  <a:pt x="199827" y="173712"/>
                </a:cubicBezTo>
                <a:cubicBezTo>
                  <a:pt x="184587" y="162203"/>
                  <a:pt x="163909" y="162203"/>
                  <a:pt x="148630" y="173712"/>
                </a:cubicBezTo>
                <a:cubicBezTo>
                  <a:pt x="139105" y="180896"/>
                  <a:pt x="132477" y="184150"/>
                  <a:pt x="127000" y="184150"/>
                </a:cubicBezTo>
                <a:cubicBezTo>
                  <a:pt x="121523" y="184150"/>
                  <a:pt x="114895" y="180896"/>
                  <a:pt x="105370" y="173712"/>
                </a:cubicBezTo>
                <a:cubicBezTo>
                  <a:pt x="90130" y="162203"/>
                  <a:pt x="69453" y="162203"/>
                  <a:pt x="54173" y="173712"/>
                </a:cubicBezTo>
                <a:cubicBezTo>
                  <a:pt x="45601" y="180181"/>
                  <a:pt x="37783" y="183952"/>
                  <a:pt x="30798" y="183912"/>
                </a:cubicBezTo>
                <a:cubicBezTo>
                  <a:pt x="26988" y="183872"/>
                  <a:pt x="22900" y="182721"/>
                  <a:pt x="18415" y="179348"/>
                </a:cubicBezTo>
                <a:cubicBezTo>
                  <a:pt x="14208" y="176173"/>
                  <a:pt x="8255" y="177006"/>
                  <a:pt x="5080" y="181213"/>
                </a:cubicBezTo>
                <a:cubicBezTo>
                  <a:pt x="1905" y="185420"/>
                  <a:pt x="2778" y="191413"/>
                  <a:pt x="6985" y="194588"/>
                </a:cubicBezTo>
                <a:cubicBezTo>
                  <a:pt x="14565" y="200303"/>
                  <a:pt x="22622" y="202922"/>
                  <a:pt x="30718" y="202962"/>
                </a:cubicBezTo>
                <a:cubicBezTo>
                  <a:pt x="44172" y="203041"/>
                  <a:pt x="56237" y="196056"/>
                  <a:pt x="65683" y="188952"/>
                </a:cubicBezTo>
                <a:cubicBezTo>
                  <a:pt x="74136" y="182563"/>
                  <a:pt x="85487" y="182563"/>
                  <a:pt x="93940" y="188952"/>
                </a:cubicBezTo>
                <a:cubicBezTo>
                  <a:pt x="103545" y="196215"/>
                  <a:pt x="114697" y="203200"/>
                  <a:pt x="127040" y="203200"/>
                </a:cubicBezTo>
                <a:cubicBezTo>
                  <a:pt x="139383" y="203200"/>
                  <a:pt x="150495" y="196175"/>
                  <a:pt x="160139" y="188952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5" name="Text 33"/>
          <p:cNvSpPr/>
          <p:nvPr/>
        </p:nvSpPr>
        <p:spPr>
          <a:xfrm>
            <a:off x="10087372" y="2489200"/>
            <a:ext cx="551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推荐：渡轮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33372" y="2844800"/>
            <a:ext cx="575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环形码头2号码头出发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833372" y="3149600"/>
            <a:ext cx="575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约15分钟航程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33372" y="3454400"/>
            <a:ext cx="575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拍摄歌剧院和海港大桥最佳角度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604772" y="38608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0" name="Text 38"/>
          <p:cNvSpPr/>
          <p:nvPr/>
        </p:nvSpPr>
        <p:spPr>
          <a:xfrm>
            <a:off x="9833372" y="3860800"/>
            <a:ext cx="576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巴士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833372" y="4216400"/>
            <a:ext cx="575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247路直达动物园入口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325372" y="5943600"/>
            <a:ext cx="6426200" cy="2540000"/>
          </a:xfrm>
          <a:custGeom>
            <a:avLst/>
            <a:gdLst/>
            <a:ahLst/>
            <a:cxnLst/>
            <a:rect l="l" t="t" r="r" b="b"/>
            <a:pathLst>
              <a:path w="6426200" h="2540000">
                <a:moveTo>
                  <a:pt x="101600" y="0"/>
                </a:moveTo>
                <a:lnTo>
                  <a:pt x="6324600" y="0"/>
                </a:lnTo>
                <a:cubicBezTo>
                  <a:pt x="6380675" y="0"/>
                  <a:pt x="6426200" y="45525"/>
                  <a:pt x="6426200" y="101600"/>
                </a:cubicBezTo>
                <a:lnTo>
                  <a:pt x="6426200" y="2438400"/>
                </a:lnTo>
                <a:cubicBezTo>
                  <a:pt x="6426200" y="2494475"/>
                  <a:pt x="6380675" y="2540000"/>
                  <a:pt x="63246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3" name="Text 41"/>
          <p:cNvSpPr/>
          <p:nvPr/>
        </p:nvSpPr>
        <p:spPr>
          <a:xfrm>
            <a:off x="9579372" y="6197600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开放时间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579372" y="6756400"/>
            <a:ext cx="5918200" cy="914400"/>
          </a:xfrm>
          <a:custGeom>
            <a:avLst/>
            <a:gdLst/>
            <a:ahLst/>
            <a:cxnLst/>
            <a:rect l="l" t="t" r="r" b="b"/>
            <a:pathLst>
              <a:path w="5918200" h="914400">
                <a:moveTo>
                  <a:pt x="101599" y="0"/>
                </a:moveTo>
                <a:lnTo>
                  <a:pt x="5816601" y="0"/>
                </a:lnTo>
                <a:cubicBezTo>
                  <a:pt x="5872713" y="0"/>
                  <a:pt x="5918200" y="45487"/>
                  <a:pt x="5918200" y="101599"/>
                </a:cubicBezTo>
                <a:lnTo>
                  <a:pt x="5918200" y="812801"/>
                </a:lnTo>
                <a:cubicBezTo>
                  <a:pt x="5918200" y="868913"/>
                  <a:pt x="5872713" y="914400"/>
                  <a:pt x="5816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9731772" y="6908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每日开放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5125700" y="6959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57825" y="0"/>
                  <a:pt x="63500" y="5675"/>
                  <a:pt x="63500" y="12700"/>
                </a:cubicBezTo>
                <a:lnTo>
                  <a:pt x="63500" y="25400"/>
                </a:lnTo>
                <a:lnTo>
                  <a:pt x="114300" y="25400"/>
                </a:lnTo>
                <a:lnTo>
                  <a:pt x="114300" y="12700"/>
                </a:lnTo>
                <a:cubicBezTo>
                  <a:pt x="114300" y="5675"/>
                  <a:pt x="119975" y="0"/>
                  <a:pt x="127000" y="0"/>
                </a:cubicBezTo>
                <a:cubicBezTo>
                  <a:pt x="134025" y="0"/>
                  <a:pt x="139700" y="5675"/>
                  <a:pt x="139700" y="12700"/>
                </a:cubicBezTo>
                <a:lnTo>
                  <a:pt x="139700" y="25400"/>
                </a:lnTo>
                <a:lnTo>
                  <a:pt x="152400" y="25400"/>
                </a:lnTo>
                <a:cubicBezTo>
                  <a:pt x="166410" y="25400"/>
                  <a:pt x="177800" y="36790"/>
                  <a:pt x="177800" y="508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0800"/>
                </a:lnTo>
                <a:cubicBezTo>
                  <a:pt x="0" y="36790"/>
                  <a:pt x="11390" y="25400"/>
                  <a:pt x="25400" y="25400"/>
                </a:cubicBezTo>
                <a:lnTo>
                  <a:pt x="38100" y="25400"/>
                </a:lnTo>
                <a:lnTo>
                  <a:pt x="38100" y="12700"/>
                </a:lnTo>
                <a:cubicBezTo>
                  <a:pt x="38100" y="5675"/>
                  <a:pt x="43775" y="0"/>
                  <a:pt x="50800" y="0"/>
                </a:cubicBezTo>
                <a:close/>
                <a:moveTo>
                  <a:pt x="122396" y="90765"/>
                </a:moveTo>
                <a:cubicBezTo>
                  <a:pt x="125174" y="86320"/>
                  <a:pt x="123825" y="80447"/>
                  <a:pt x="119380" y="77629"/>
                </a:cubicBezTo>
                <a:cubicBezTo>
                  <a:pt x="114935" y="74811"/>
                  <a:pt x="109061" y="76200"/>
                  <a:pt x="106243" y="80645"/>
                </a:cubicBezTo>
                <a:lnTo>
                  <a:pt x="81875" y="119658"/>
                </a:lnTo>
                <a:lnTo>
                  <a:pt x="71160" y="105370"/>
                </a:lnTo>
                <a:cubicBezTo>
                  <a:pt x="67985" y="101163"/>
                  <a:pt x="62032" y="100290"/>
                  <a:pt x="57825" y="103465"/>
                </a:cubicBezTo>
                <a:cubicBezTo>
                  <a:pt x="53618" y="106640"/>
                  <a:pt x="52745" y="112593"/>
                  <a:pt x="55920" y="116800"/>
                </a:cubicBezTo>
                <a:lnTo>
                  <a:pt x="74970" y="142200"/>
                </a:lnTo>
                <a:cubicBezTo>
                  <a:pt x="76835" y="144701"/>
                  <a:pt x="79851" y="146129"/>
                  <a:pt x="82987" y="146010"/>
                </a:cubicBezTo>
                <a:cubicBezTo>
                  <a:pt x="86122" y="145891"/>
                  <a:pt x="88979" y="144224"/>
                  <a:pt x="90646" y="141526"/>
                </a:cubicBezTo>
                <a:lnTo>
                  <a:pt x="122396" y="9072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5"/>
          <p:cNvSpPr/>
          <p:nvPr/>
        </p:nvSpPr>
        <p:spPr>
          <a:xfrm>
            <a:off x="9731772" y="7264400"/>
            <a:ext cx="570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包括圣诞节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579372" y="7823200"/>
            <a:ext cx="5918200" cy="609600"/>
          </a:xfrm>
          <a:custGeom>
            <a:avLst/>
            <a:gdLst/>
            <a:ahLst/>
            <a:cxnLst/>
            <a:rect l="l" t="t" r="r" b="b"/>
            <a:pathLst>
              <a:path w="5918200" h="609600">
                <a:moveTo>
                  <a:pt x="101602" y="0"/>
                </a:moveTo>
                <a:lnTo>
                  <a:pt x="5816598" y="0"/>
                </a:lnTo>
                <a:cubicBezTo>
                  <a:pt x="5872711" y="0"/>
                  <a:pt x="5918200" y="45489"/>
                  <a:pt x="5918200" y="101602"/>
                </a:cubicBezTo>
                <a:lnTo>
                  <a:pt x="5918200" y="507998"/>
                </a:lnTo>
                <a:cubicBezTo>
                  <a:pt x="5918200" y="564111"/>
                  <a:pt x="5872711" y="609600"/>
                  <a:pt x="5816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9731772" y="7975600"/>
            <a:ext cx="121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9:30 - 17:00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5113000" y="8026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ubicBezTo>
                  <a:pt x="0" y="45525"/>
                  <a:pt x="45525" y="0"/>
                  <a:pt x="101600" y="0"/>
                </a:cubicBezTo>
                <a:close/>
                <a:moveTo>
                  <a:pt x="92075" y="47625"/>
                </a:moveTo>
                <a:lnTo>
                  <a:pt x="92075" y="101600"/>
                </a:lnTo>
                <a:cubicBezTo>
                  <a:pt x="92075" y="104775"/>
                  <a:pt x="93663" y="107752"/>
                  <a:pt x="96322" y="109538"/>
                </a:cubicBezTo>
                <a:lnTo>
                  <a:pt x="134422" y="134938"/>
                </a:lnTo>
                <a:cubicBezTo>
                  <a:pt x="138787" y="137874"/>
                  <a:pt x="144701" y="136684"/>
                  <a:pt x="147638" y="132278"/>
                </a:cubicBezTo>
                <a:cubicBezTo>
                  <a:pt x="150574" y="127873"/>
                  <a:pt x="149384" y="121999"/>
                  <a:pt x="144978" y="119063"/>
                </a:cubicBezTo>
                <a:lnTo>
                  <a:pt x="111125" y="96520"/>
                </a:lnTo>
                <a:lnTo>
                  <a:pt x="111125" y="47625"/>
                </a:lnTo>
                <a:cubicBezTo>
                  <a:pt x="111125" y="42347"/>
                  <a:pt x="106878" y="38100"/>
                  <a:pt x="101600" y="38100"/>
                </a:cubicBezTo>
                <a:cubicBezTo>
                  <a:pt x="96322" y="38100"/>
                  <a:pt x="92075" y="42347"/>
                  <a:pt x="92075" y="47625"/>
                </a:cubicBezTo>
                <a:close/>
              </a:path>
            </a:pathLst>
          </a:custGeom>
          <a:solidFill>
            <a:srgbClr val="FFFFFF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o1.360tres.com/9dfa4a9c2c3307684645d2e4dab9250ec6903add.jpg">    </p:cNvPr>
          <p:cNvPicPr>
            <a:picLocks noChangeAspect="1"/>
          </p:cNvPicPr>
          <p:nvPr/>
        </p:nvPicPr>
        <p:blipFill>
          <a:blip r:embed="rId1"/>
          <a:srcRect l="0" r="0" t="7944" b="7944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95000"/>
                </a:srgbClr>
              </a:gs>
              <a:gs pos="50000">
                <a:srgbClr val="1A4E5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270510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A614">
                    <a:alpha val="2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4533900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实用攻略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5981700"/>
            <a:ext cx="872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让你的悉尼之旅更加顺畅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TRANSPORT GUIDE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交通指南：Opal卡游遍悉尼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9372600" cy="3048000"/>
          </a:xfrm>
          <a:custGeom>
            <a:avLst/>
            <a:gdLst/>
            <a:ahLst/>
            <a:cxnLst/>
            <a:rect l="l" t="t" r="r" b="b"/>
            <a:pathLst>
              <a:path w="9372600" h="3048000">
                <a:moveTo>
                  <a:pt x="101590" y="0"/>
                </a:moveTo>
                <a:lnTo>
                  <a:pt x="9271010" y="0"/>
                </a:lnTo>
                <a:cubicBezTo>
                  <a:pt x="9327117" y="0"/>
                  <a:pt x="9372600" y="45483"/>
                  <a:pt x="9372600" y="101590"/>
                </a:cubicBezTo>
                <a:lnTo>
                  <a:pt x="9372600" y="2946410"/>
                </a:lnTo>
                <a:cubicBezTo>
                  <a:pt x="9372600" y="3002517"/>
                  <a:pt x="9327117" y="3048000"/>
                  <a:pt x="92710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" name="Shape 3"/>
          <p:cNvSpPr/>
          <p:nvPr/>
        </p:nvSpPr>
        <p:spPr>
          <a:xfrm>
            <a:off x="800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9231" y="136029"/>
                </a:moveTo>
                <a:cubicBezTo>
                  <a:pt x="47149" y="80665"/>
                  <a:pt x="94833" y="38100"/>
                  <a:pt x="152400" y="38100"/>
                </a:cubicBezTo>
                <a:cubicBezTo>
                  <a:pt x="183952" y="38100"/>
                  <a:pt x="212527" y="50899"/>
                  <a:pt x="233243" y="71557"/>
                </a:cubicBezTo>
                <a:cubicBezTo>
                  <a:pt x="233363" y="71676"/>
                  <a:pt x="233482" y="71795"/>
                  <a:pt x="233601" y="71914"/>
                </a:cubicBezTo>
                <a:lnTo>
                  <a:pt x="238125" y="76200"/>
                </a:lnTo>
                <a:lnTo>
                  <a:pt x="209610" y="76200"/>
                </a:lnTo>
                <a:cubicBezTo>
                  <a:pt x="199073" y="76200"/>
                  <a:pt x="190560" y="84713"/>
                  <a:pt x="190560" y="95250"/>
                </a:cubicBezTo>
                <a:cubicBezTo>
                  <a:pt x="190560" y="105787"/>
                  <a:pt x="199073" y="114300"/>
                  <a:pt x="209610" y="114300"/>
                </a:cubicBezTo>
                <a:lnTo>
                  <a:pt x="285810" y="114300"/>
                </a:lnTo>
                <a:cubicBezTo>
                  <a:pt x="296347" y="114300"/>
                  <a:pt x="304860" y="105787"/>
                  <a:pt x="304860" y="95250"/>
                </a:cubicBezTo>
                <a:lnTo>
                  <a:pt x="304860" y="19050"/>
                </a:lnTo>
                <a:cubicBezTo>
                  <a:pt x="304860" y="8513"/>
                  <a:pt x="296347" y="0"/>
                  <a:pt x="285810" y="0"/>
                </a:cubicBezTo>
                <a:cubicBezTo>
                  <a:pt x="275273" y="0"/>
                  <a:pt x="266760" y="8513"/>
                  <a:pt x="266760" y="19050"/>
                </a:cubicBezTo>
                <a:lnTo>
                  <a:pt x="266760" y="50840"/>
                </a:lnTo>
                <a:lnTo>
                  <a:pt x="260033" y="44470"/>
                </a:lnTo>
                <a:cubicBezTo>
                  <a:pt x="232470" y="17026"/>
                  <a:pt x="194370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lose/>
                <a:moveTo>
                  <a:pt x="303252" y="174129"/>
                </a:moveTo>
                <a:cubicBezTo>
                  <a:pt x="304740" y="163711"/>
                  <a:pt x="297478" y="154067"/>
                  <a:pt x="287119" y="152579"/>
                </a:cubicBezTo>
                <a:cubicBezTo>
                  <a:pt x="276761" y="151090"/>
                  <a:pt x="267057" y="158353"/>
                  <a:pt x="265569" y="168712"/>
                </a:cubicBezTo>
                <a:cubicBezTo>
                  <a:pt x="257651" y="224076"/>
                  <a:pt x="209967" y="266640"/>
                  <a:pt x="152400" y="266640"/>
                </a:cubicBezTo>
                <a:cubicBezTo>
                  <a:pt x="120848" y="266640"/>
                  <a:pt x="92273" y="253841"/>
                  <a:pt x="71557" y="233184"/>
                </a:cubicBezTo>
                <a:cubicBezTo>
                  <a:pt x="71437" y="233065"/>
                  <a:pt x="71318" y="232946"/>
                  <a:pt x="71199" y="232827"/>
                </a:cubicBezTo>
                <a:lnTo>
                  <a:pt x="66675" y="228540"/>
                </a:lnTo>
                <a:lnTo>
                  <a:pt x="95190" y="228540"/>
                </a:lnTo>
                <a:cubicBezTo>
                  <a:pt x="105727" y="228540"/>
                  <a:pt x="114240" y="220028"/>
                  <a:pt x="114240" y="209490"/>
                </a:cubicBezTo>
                <a:cubicBezTo>
                  <a:pt x="114240" y="198953"/>
                  <a:pt x="105727" y="190440"/>
                  <a:pt x="95190" y="190440"/>
                </a:cubicBezTo>
                <a:lnTo>
                  <a:pt x="19050" y="190500"/>
                </a:lnTo>
                <a:cubicBezTo>
                  <a:pt x="13990" y="190500"/>
                  <a:pt x="9108" y="192524"/>
                  <a:pt x="5536" y="196155"/>
                </a:cubicBezTo>
                <a:cubicBezTo>
                  <a:pt x="1965" y="199787"/>
                  <a:pt x="-60" y="204609"/>
                  <a:pt x="0" y="209729"/>
                </a:cubicBezTo>
                <a:lnTo>
                  <a:pt x="595" y="285333"/>
                </a:lnTo>
                <a:cubicBezTo>
                  <a:pt x="655" y="295870"/>
                  <a:pt x="9287" y="304324"/>
                  <a:pt x="19824" y="304205"/>
                </a:cubicBezTo>
                <a:cubicBezTo>
                  <a:pt x="30361" y="304086"/>
                  <a:pt x="38814" y="295513"/>
                  <a:pt x="38695" y="284976"/>
                </a:cubicBezTo>
                <a:lnTo>
                  <a:pt x="38457" y="254318"/>
                </a:lnTo>
                <a:lnTo>
                  <a:pt x="44827" y="260330"/>
                </a:lnTo>
                <a:cubicBezTo>
                  <a:pt x="72390" y="287774"/>
                  <a:pt x="110430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295400" y="1930400"/>
            <a:ext cx="138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Opal卡简介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000" y="2540000"/>
            <a:ext cx="8966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Opal卡是悉尼的交通储值卡，涵盖火车、巴士、渡轮、轻轨。使用简单，只需上车/进站时Tap on，下车/出站时Tap off。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2000" y="3403600"/>
            <a:ext cx="4330700" cy="914400"/>
          </a:xfrm>
          <a:custGeom>
            <a:avLst/>
            <a:gdLst/>
            <a:ahLst/>
            <a:cxnLst/>
            <a:rect l="l" t="t" r="r" b="b"/>
            <a:pathLst>
              <a:path w="4330700" h="914400">
                <a:moveTo>
                  <a:pt x="101599" y="0"/>
                </a:moveTo>
                <a:lnTo>
                  <a:pt x="4229101" y="0"/>
                </a:lnTo>
                <a:cubicBezTo>
                  <a:pt x="4285213" y="0"/>
                  <a:pt x="4330700" y="45487"/>
                  <a:pt x="4330700" y="101599"/>
                </a:cubicBezTo>
                <a:lnTo>
                  <a:pt x="4330700" y="812801"/>
                </a:lnTo>
                <a:cubicBezTo>
                  <a:pt x="4330700" y="868913"/>
                  <a:pt x="4285213" y="914400"/>
                  <a:pt x="4229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14400" y="3556000"/>
            <a:ext cx="412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购买地点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14400" y="391160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机场、火车站、7-Eleven、Woolworths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292725" y="3403600"/>
            <a:ext cx="4330700" cy="914400"/>
          </a:xfrm>
          <a:custGeom>
            <a:avLst/>
            <a:gdLst/>
            <a:ahLst/>
            <a:cxnLst/>
            <a:rect l="l" t="t" r="r" b="b"/>
            <a:pathLst>
              <a:path w="4330700" h="914400">
                <a:moveTo>
                  <a:pt x="101599" y="0"/>
                </a:moveTo>
                <a:lnTo>
                  <a:pt x="4229101" y="0"/>
                </a:lnTo>
                <a:cubicBezTo>
                  <a:pt x="4285213" y="0"/>
                  <a:pt x="4330700" y="45487"/>
                  <a:pt x="4330700" y="101599"/>
                </a:cubicBezTo>
                <a:lnTo>
                  <a:pt x="4330700" y="812801"/>
                </a:lnTo>
                <a:cubicBezTo>
                  <a:pt x="4330700" y="868913"/>
                  <a:pt x="4285213" y="914400"/>
                  <a:pt x="4229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445125" y="3556000"/>
            <a:ext cx="412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最低充值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445125" y="3911600"/>
            <a:ext cx="411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成人$10，儿童/优惠$5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4927600"/>
            <a:ext cx="9372600" cy="3556000"/>
          </a:xfrm>
          <a:custGeom>
            <a:avLst/>
            <a:gdLst/>
            <a:ahLst/>
            <a:cxnLst/>
            <a:rect l="l" t="t" r="r" b="b"/>
            <a:pathLst>
              <a:path w="9372600" h="3556000">
                <a:moveTo>
                  <a:pt x="101595" y="0"/>
                </a:moveTo>
                <a:lnTo>
                  <a:pt x="9271005" y="0"/>
                </a:lnTo>
                <a:cubicBezTo>
                  <a:pt x="9327114" y="0"/>
                  <a:pt x="9372600" y="45486"/>
                  <a:pt x="9372600" y="101595"/>
                </a:cubicBezTo>
                <a:lnTo>
                  <a:pt x="9372600" y="3454405"/>
                </a:lnTo>
                <a:cubicBezTo>
                  <a:pt x="9372600" y="3510514"/>
                  <a:pt x="9327114" y="3556000"/>
                  <a:pt x="92710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62000" y="5181600"/>
            <a:ext cx="899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票价参考（2025年）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62000" y="5740400"/>
            <a:ext cx="4330700" cy="660400"/>
          </a:xfrm>
          <a:custGeom>
            <a:avLst/>
            <a:gdLst/>
            <a:ahLst/>
            <a:cxnLst/>
            <a:rect l="l" t="t" r="r" b="b"/>
            <a:pathLst>
              <a:path w="4330700" h="660400">
                <a:moveTo>
                  <a:pt x="101603" y="0"/>
                </a:moveTo>
                <a:lnTo>
                  <a:pt x="4229097" y="0"/>
                </a:lnTo>
                <a:cubicBezTo>
                  <a:pt x="4285211" y="0"/>
                  <a:pt x="4330700" y="45489"/>
                  <a:pt x="4330700" y="101603"/>
                </a:cubicBezTo>
                <a:lnTo>
                  <a:pt x="4330700" y="558797"/>
                </a:lnTo>
                <a:cubicBezTo>
                  <a:pt x="4330700" y="614911"/>
                  <a:pt x="4285211" y="660400"/>
                  <a:pt x="42290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5200" y="59690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38100"/>
                </a:moveTo>
                <a:cubicBezTo>
                  <a:pt x="0" y="17066"/>
                  <a:pt x="17066" y="0"/>
                  <a:pt x="38100" y="0"/>
                </a:cubicBezTo>
                <a:lnTo>
                  <a:pt x="114300" y="0"/>
                </a:lnTo>
                <a:cubicBezTo>
                  <a:pt x="135334" y="0"/>
                  <a:pt x="152400" y="17066"/>
                  <a:pt x="152400" y="38100"/>
                </a:cubicBezTo>
                <a:lnTo>
                  <a:pt x="152400" y="139700"/>
                </a:lnTo>
                <a:cubicBezTo>
                  <a:pt x="152400" y="155615"/>
                  <a:pt x="142637" y="169267"/>
                  <a:pt x="128786" y="174943"/>
                </a:cubicBezTo>
                <a:lnTo>
                  <a:pt x="150178" y="200223"/>
                </a:lnTo>
                <a:cubicBezTo>
                  <a:pt x="153591" y="204232"/>
                  <a:pt x="153075" y="210264"/>
                  <a:pt x="149066" y="213638"/>
                </a:cubicBezTo>
                <a:cubicBezTo>
                  <a:pt x="145058" y="217011"/>
                  <a:pt x="139025" y="216535"/>
                  <a:pt x="135652" y="212527"/>
                </a:cubicBezTo>
                <a:lnTo>
                  <a:pt x="106283" y="177800"/>
                </a:lnTo>
                <a:lnTo>
                  <a:pt x="46236" y="177800"/>
                </a:lnTo>
                <a:lnTo>
                  <a:pt x="16867" y="212527"/>
                </a:lnTo>
                <a:cubicBezTo>
                  <a:pt x="13454" y="216535"/>
                  <a:pt x="7461" y="217051"/>
                  <a:pt x="3453" y="213638"/>
                </a:cubicBezTo>
                <a:cubicBezTo>
                  <a:pt x="-556" y="210225"/>
                  <a:pt x="-1072" y="204232"/>
                  <a:pt x="2342" y="200223"/>
                </a:cubicBezTo>
                <a:lnTo>
                  <a:pt x="23733" y="174943"/>
                </a:lnTo>
                <a:cubicBezTo>
                  <a:pt x="9763" y="169267"/>
                  <a:pt x="0" y="155615"/>
                  <a:pt x="0" y="139700"/>
                </a:cubicBezTo>
                <a:lnTo>
                  <a:pt x="0" y="38100"/>
                </a:lnTo>
                <a:close/>
                <a:moveTo>
                  <a:pt x="25400" y="50800"/>
                </a:moveTo>
                <a:lnTo>
                  <a:pt x="25400" y="88900"/>
                </a:lnTo>
                <a:cubicBezTo>
                  <a:pt x="25400" y="95925"/>
                  <a:pt x="31075" y="101600"/>
                  <a:pt x="38100" y="101600"/>
                </a:cubicBezTo>
                <a:lnTo>
                  <a:pt x="114300" y="101600"/>
                </a:lnTo>
                <a:cubicBezTo>
                  <a:pt x="121325" y="101600"/>
                  <a:pt x="127000" y="95925"/>
                  <a:pt x="127000" y="88900"/>
                </a:cubicBezTo>
                <a:lnTo>
                  <a:pt x="127000" y="50800"/>
                </a:lnTo>
                <a:cubicBezTo>
                  <a:pt x="127000" y="43775"/>
                  <a:pt x="121325" y="38100"/>
                  <a:pt x="114300" y="38100"/>
                </a:cubicBezTo>
                <a:lnTo>
                  <a:pt x="38100" y="38100"/>
                </a:lnTo>
                <a:cubicBezTo>
                  <a:pt x="31075" y="38100"/>
                  <a:pt x="25400" y="43775"/>
                  <a:pt x="25400" y="50800"/>
                </a:cubicBezTo>
                <a:close/>
                <a:moveTo>
                  <a:pt x="76200" y="152400"/>
                </a:moveTo>
                <a:cubicBezTo>
                  <a:pt x="83209" y="152400"/>
                  <a:pt x="88900" y="146709"/>
                  <a:pt x="88900" y="139700"/>
                </a:cubicBezTo>
                <a:cubicBezTo>
                  <a:pt x="88900" y="132691"/>
                  <a:pt x="83209" y="127000"/>
                  <a:pt x="76200" y="127000"/>
                </a:cubicBezTo>
                <a:cubicBezTo>
                  <a:pt x="69191" y="127000"/>
                  <a:pt x="63500" y="132691"/>
                  <a:pt x="63500" y="139700"/>
                </a:cubicBezTo>
                <a:cubicBezTo>
                  <a:pt x="63500" y="146709"/>
                  <a:pt x="69191" y="152400"/>
                  <a:pt x="76200" y="15240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8" name="Text 16"/>
          <p:cNvSpPr/>
          <p:nvPr/>
        </p:nvSpPr>
        <p:spPr>
          <a:xfrm>
            <a:off x="1270000" y="59182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火车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023783" y="58928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$3.20-8.60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62000" y="6553200"/>
            <a:ext cx="4330700" cy="660400"/>
          </a:xfrm>
          <a:custGeom>
            <a:avLst/>
            <a:gdLst/>
            <a:ahLst/>
            <a:cxnLst/>
            <a:rect l="l" t="t" r="r" b="b"/>
            <a:pathLst>
              <a:path w="4330700" h="660400">
                <a:moveTo>
                  <a:pt x="101603" y="0"/>
                </a:moveTo>
                <a:lnTo>
                  <a:pt x="4229097" y="0"/>
                </a:lnTo>
                <a:cubicBezTo>
                  <a:pt x="4285211" y="0"/>
                  <a:pt x="4330700" y="45489"/>
                  <a:pt x="4330700" y="101603"/>
                </a:cubicBezTo>
                <a:lnTo>
                  <a:pt x="4330700" y="558797"/>
                </a:lnTo>
                <a:cubicBezTo>
                  <a:pt x="4330700" y="614911"/>
                  <a:pt x="4285211" y="660400"/>
                  <a:pt x="42290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D8A47F">
              <a:alpha val="5098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952500" y="67818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38100" y="0"/>
                </a:moveTo>
                <a:cubicBezTo>
                  <a:pt x="17066" y="0"/>
                  <a:pt x="0" y="17066"/>
                  <a:pt x="0" y="38100"/>
                </a:cubicBezTo>
                <a:lnTo>
                  <a:pt x="0" y="152400"/>
                </a:lnTo>
                <a:cubicBezTo>
                  <a:pt x="0" y="164227"/>
                  <a:pt x="8096" y="174188"/>
                  <a:pt x="19050" y="177006"/>
                </a:cubicBezTo>
                <a:lnTo>
                  <a:pt x="19050" y="190500"/>
                </a:lnTo>
                <a:cubicBezTo>
                  <a:pt x="19050" y="197525"/>
                  <a:pt x="24725" y="203200"/>
                  <a:pt x="31750" y="203200"/>
                </a:cubicBezTo>
                <a:lnTo>
                  <a:pt x="38100" y="203200"/>
                </a:lnTo>
                <a:cubicBezTo>
                  <a:pt x="45125" y="203200"/>
                  <a:pt x="50800" y="197525"/>
                  <a:pt x="50800" y="190500"/>
                </a:cubicBezTo>
                <a:lnTo>
                  <a:pt x="50800" y="177800"/>
                </a:lnTo>
                <a:lnTo>
                  <a:pt x="127000" y="177800"/>
                </a:lnTo>
                <a:lnTo>
                  <a:pt x="127000" y="190500"/>
                </a:lnTo>
                <a:cubicBezTo>
                  <a:pt x="127000" y="197525"/>
                  <a:pt x="132675" y="203200"/>
                  <a:pt x="139700" y="203200"/>
                </a:cubicBezTo>
                <a:lnTo>
                  <a:pt x="146050" y="203200"/>
                </a:lnTo>
                <a:cubicBezTo>
                  <a:pt x="153075" y="203200"/>
                  <a:pt x="158750" y="197525"/>
                  <a:pt x="158750" y="190500"/>
                </a:cubicBezTo>
                <a:lnTo>
                  <a:pt x="158750" y="177006"/>
                </a:lnTo>
                <a:cubicBezTo>
                  <a:pt x="169704" y="174188"/>
                  <a:pt x="177800" y="164227"/>
                  <a:pt x="177800" y="152400"/>
                </a:cubicBezTo>
                <a:lnTo>
                  <a:pt x="177800" y="38100"/>
                </a:lnTo>
                <a:cubicBezTo>
                  <a:pt x="177800" y="17066"/>
                  <a:pt x="160734" y="0"/>
                  <a:pt x="139700" y="0"/>
                </a:cubicBezTo>
                <a:lnTo>
                  <a:pt x="38100" y="0"/>
                </a:lnTo>
                <a:close/>
                <a:moveTo>
                  <a:pt x="25400" y="69850"/>
                </a:moveTo>
                <a:cubicBezTo>
                  <a:pt x="25400" y="62825"/>
                  <a:pt x="31075" y="57150"/>
                  <a:pt x="38100" y="57150"/>
                </a:cubicBezTo>
                <a:lnTo>
                  <a:pt x="79375" y="57150"/>
                </a:lnTo>
                <a:lnTo>
                  <a:pt x="79375" y="101600"/>
                </a:lnTo>
                <a:lnTo>
                  <a:pt x="38100" y="101600"/>
                </a:lnTo>
                <a:cubicBezTo>
                  <a:pt x="31075" y="101600"/>
                  <a:pt x="25400" y="95925"/>
                  <a:pt x="25400" y="88900"/>
                </a:cubicBezTo>
                <a:lnTo>
                  <a:pt x="25400" y="69850"/>
                </a:lnTo>
                <a:close/>
                <a:moveTo>
                  <a:pt x="98425" y="101600"/>
                </a:moveTo>
                <a:lnTo>
                  <a:pt x="98425" y="57150"/>
                </a:lnTo>
                <a:lnTo>
                  <a:pt x="139700" y="57150"/>
                </a:lnTo>
                <a:cubicBezTo>
                  <a:pt x="146725" y="57150"/>
                  <a:pt x="152400" y="62825"/>
                  <a:pt x="152400" y="69850"/>
                </a:cubicBezTo>
                <a:lnTo>
                  <a:pt x="152400" y="88900"/>
                </a:lnTo>
                <a:cubicBezTo>
                  <a:pt x="152400" y="95925"/>
                  <a:pt x="146725" y="101600"/>
                  <a:pt x="139700" y="101600"/>
                </a:cubicBezTo>
                <a:lnTo>
                  <a:pt x="98425" y="101600"/>
                </a:lnTo>
                <a:close/>
                <a:moveTo>
                  <a:pt x="38100" y="127000"/>
                </a:moveTo>
                <a:cubicBezTo>
                  <a:pt x="45109" y="127000"/>
                  <a:pt x="50800" y="132691"/>
                  <a:pt x="50800" y="139700"/>
                </a:cubicBezTo>
                <a:cubicBezTo>
                  <a:pt x="50800" y="146709"/>
                  <a:pt x="45109" y="152400"/>
                  <a:pt x="38100" y="152400"/>
                </a:cubicBezTo>
                <a:cubicBezTo>
                  <a:pt x="31091" y="152400"/>
                  <a:pt x="25400" y="146709"/>
                  <a:pt x="25400" y="139700"/>
                </a:cubicBezTo>
                <a:cubicBezTo>
                  <a:pt x="25400" y="132691"/>
                  <a:pt x="31091" y="127000"/>
                  <a:pt x="38100" y="127000"/>
                </a:cubicBezTo>
                <a:close/>
                <a:moveTo>
                  <a:pt x="139700" y="127000"/>
                </a:moveTo>
                <a:cubicBezTo>
                  <a:pt x="146709" y="127000"/>
                  <a:pt x="152400" y="132691"/>
                  <a:pt x="152400" y="139700"/>
                </a:cubicBezTo>
                <a:cubicBezTo>
                  <a:pt x="152400" y="146709"/>
                  <a:pt x="146709" y="152400"/>
                  <a:pt x="139700" y="152400"/>
                </a:cubicBezTo>
                <a:cubicBezTo>
                  <a:pt x="132691" y="152400"/>
                  <a:pt x="127000" y="146709"/>
                  <a:pt x="127000" y="139700"/>
                </a:cubicBezTo>
                <a:cubicBezTo>
                  <a:pt x="127000" y="132691"/>
                  <a:pt x="132691" y="127000"/>
                  <a:pt x="139700" y="127000"/>
                </a:cubicBezTo>
                <a:close/>
                <a:moveTo>
                  <a:pt x="60325" y="28575"/>
                </a:moveTo>
                <a:cubicBezTo>
                  <a:pt x="60325" y="23297"/>
                  <a:pt x="64572" y="19050"/>
                  <a:pt x="69850" y="19050"/>
                </a:cubicBezTo>
                <a:lnTo>
                  <a:pt x="107950" y="19050"/>
                </a:lnTo>
                <a:cubicBezTo>
                  <a:pt x="113228" y="19050"/>
                  <a:pt x="117475" y="23297"/>
                  <a:pt x="117475" y="28575"/>
                </a:cubicBezTo>
                <a:cubicBezTo>
                  <a:pt x="117475" y="33853"/>
                  <a:pt x="113228" y="38100"/>
                  <a:pt x="107950" y="38100"/>
                </a:cubicBezTo>
                <a:lnTo>
                  <a:pt x="69850" y="38100"/>
                </a:lnTo>
                <a:cubicBezTo>
                  <a:pt x="64572" y="38100"/>
                  <a:pt x="60325" y="33853"/>
                  <a:pt x="60325" y="28575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2" name="Text 20"/>
          <p:cNvSpPr/>
          <p:nvPr/>
        </p:nvSpPr>
        <p:spPr>
          <a:xfrm>
            <a:off x="1270000" y="67310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巴士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037277" y="6705600"/>
            <a:ext cx="101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A47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$2.20-5.80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92725" y="5740400"/>
            <a:ext cx="4330700" cy="660400"/>
          </a:xfrm>
          <a:custGeom>
            <a:avLst/>
            <a:gdLst/>
            <a:ahLst/>
            <a:cxnLst/>
            <a:rect l="l" t="t" r="r" b="b"/>
            <a:pathLst>
              <a:path w="4330700" h="660400">
                <a:moveTo>
                  <a:pt x="101603" y="0"/>
                </a:moveTo>
                <a:lnTo>
                  <a:pt x="4229097" y="0"/>
                </a:lnTo>
                <a:cubicBezTo>
                  <a:pt x="4285211" y="0"/>
                  <a:pt x="4330700" y="45489"/>
                  <a:pt x="4330700" y="101603"/>
                </a:cubicBezTo>
                <a:lnTo>
                  <a:pt x="4330700" y="558797"/>
                </a:lnTo>
                <a:cubicBezTo>
                  <a:pt x="4330700" y="614911"/>
                  <a:pt x="4285211" y="660400"/>
                  <a:pt x="42290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E5A614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5445125" y="5969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07950" y="0"/>
                </a:moveTo>
                <a:cubicBezTo>
                  <a:pt x="97433" y="0"/>
                  <a:pt x="88900" y="8533"/>
                  <a:pt x="88900" y="19050"/>
                </a:cubicBezTo>
                <a:lnTo>
                  <a:pt x="88900" y="25400"/>
                </a:lnTo>
                <a:lnTo>
                  <a:pt x="82550" y="25400"/>
                </a:lnTo>
                <a:cubicBezTo>
                  <a:pt x="65008" y="25400"/>
                  <a:pt x="50800" y="39608"/>
                  <a:pt x="50800" y="57150"/>
                </a:cubicBezTo>
                <a:lnTo>
                  <a:pt x="50800" y="100330"/>
                </a:lnTo>
                <a:lnTo>
                  <a:pt x="42228" y="103743"/>
                </a:lnTo>
                <a:cubicBezTo>
                  <a:pt x="36354" y="106085"/>
                  <a:pt x="33298" y="112633"/>
                  <a:pt x="35322" y="118626"/>
                </a:cubicBezTo>
                <a:cubicBezTo>
                  <a:pt x="39449" y="131048"/>
                  <a:pt x="45958" y="142161"/>
                  <a:pt x="54253" y="151606"/>
                </a:cubicBezTo>
                <a:cubicBezTo>
                  <a:pt x="62230" y="147955"/>
                  <a:pt x="70802" y="146090"/>
                  <a:pt x="79375" y="146050"/>
                </a:cubicBezTo>
                <a:cubicBezTo>
                  <a:pt x="92512" y="145971"/>
                  <a:pt x="105688" y="150098"/>
                  <a:pt x="116840" y="158512"/>
                </a:cubicBezTo>
                <a:lnTo>
                  <a:pt x="117475" y="158988"/>
                </a:lnTo>
                <a:lnTo>
                  <a:pt x="117475" y="73660"/>
                </a:lnTo>
                <a:lnTo>
                  <a:pt x="76200" y="90170"/>
                </a:lnTo>
                <a:lnTo>
                  <a:pt x="76200" y="57150"/>
                </a:lnTo>
                <a:cubicBezTo>
                  <a:pt x="76200" y="53657"/>
                  <a:pt x="79058" y="50800"/>
                  <a:pt x="82550" y="50800"/>
                </a:cubicBezTo>
                <a:lnTo>
                  <a:pt x="171450" y="50800"/>
                </a:lnTo>
                <a:cubicBezTo>
                  <a:pt x="174943" y="50800"/>
                  <a:pt x="177800" y="53657"/>
                  <a:pt x="177800" y="57150"/>
                </a:cubicBezTo>
                <a:lnTo>
                  <a:pt x="177800" y="90170"/>
                </a:lnTo>
                <a:lnTo>
                  <a:pt x="136525" y="73660"/>
                </a:lnTo>
                <a:lnTo>
                  <a:pt x="136525" y="158988"/>
                </a:lnTo>
                <a:lnTo>
                  <a:pt x="137160" y="158512"/>
                </a:lnTo>
                <a:cubicBezTo>
                  <a:pt x="148074" y="150297"/>
                  <a:pt x="160933" y="146129"/>
                  <a:pt x="173831" y="146050"/>
                </a:cubicBezTo>
                <a:cubicBezTo>
                  <a:pt x="182682" y="146010"/>
                  <a:pt x="191532" y="147836"/>
                  <a:pt x="199747" y="151606"/>
                </a:cubicBezTo>
                <a:cubicBezTo>
                  <a:pt x="208042" y="142200"/>
                  <a:pt x="214551" y="131048"/>
                  <a:pt x="218678" y="118626"/>
                </a:cubicBezTo>
                <a:cubicBezTo>
                  <a:pt x="220663" y="112593"/>
                  <a:pt x="217646" y="106085"/>
                  <a:pt x="211773" y="103743"/>
                </a:cubicBezTo>
                <a:lnTo>
                  <a:pt x="203200" y="100330"/>
                </a:lnTo>
                <a:lnTo>
                  <a:pt x="203200" y="57150"/>
                </a:lnTo>
                <a:cubicBezTo>
                  <a:pt x="203200" y="39608"/>
                  <a:pt x="188992" y="25400"/>
                  <a:pt x="171450" y="25400"/>
                </a:cubicBezTo>
                <a:lnTo>
                  <a:pt x="165100" y="25400"/>
                </a:lnTo>
                <a:lnTo>
                  <a:pt x="165100" y="19050"/>
                </a:lnTo>
                <a:cubicBezTo>
                  <a:pt x="165100" y="8533"/>
                  <a:pt x="156567" y="0"/>
                  <a:pt x="146050" y="0"/>
                </a:cubicBezTo>
                <a:lnTo>
                  <a:pt x="107950" y="0"/>
                </a:lnTo>
                <a:close/>
                <a:moveTo>
                  <a:pt x="160099" y="188952"/>
                </a:moveTo>
                <a:cubicBezTo>
                  <a:pt x="168553" y="182563"/>
                  <a:pt x="179903" y="182563"/>
                  <a:pt x="188357" y="188952"/>
                </a:cubicBezTo>
                <a:cubicBezTo>
                  <a:pt x="195898" y="194667"/>
                  <a:pt x="204986" y="200144"/>
                  <a:pt x="215027" y="202168"/>
                </a:cubicBezTo>
                <a:cubicBezTo>
                  <a:pt x="225544" y="204311"/>
                  <a:pt x="236577" y="202486"/>
                  <a:pt x="247055" y="194588"/>
                </a:cubicBezTo>
                <a:cubicBezTo>
                  <a:pt x="251262" y="191413"/>
                  <a:pt x="252095" y="185460"/>
                  <a:pt x="248920" y="181253"/>
                </a:cubicBezTo>
                <a:cubicBezTo>
                  <a:pt x="245745" y="177046"/>
                  <a:pt x="239792" y="176213"/>
                  <a:pt x="235585" y="179388"/>
                </a:cubicBezTo>
                <a:cubicBezTo>
                  <a:pt x="229672" y="183833"/>
                  <a:pt x="224234" y="184587"/>
                  <a:pt x="218797" y="183475"/>
                </a:cubicBezTo>
                <a:cubicBezTo>
                  <a:pt x="212884" y="182285"/>
                  <a:pt x="206534" y="178753"/>
                  <a:pt x="199827" y="173712"/>
                </a:cubicBezTo>
                <a:cubicBezTo>
                  <a:pt x="184587" y="162203"/>
                  <a:pt x="163909" y="162203"/>
                  <a:pt x="148630" y="173712"/>
                </a:cubicBezTo>
                <a:cubicBezTo>
                  <a:pt x="139105" y="180896"/>
                  <a:pt x="132477" y="184150"/>
                  <a:pt x="127000" y="184150"/>
                </a:cubicBezTo>
                <a:cubicBezTo>
                  <a:pt x="121523" y="184150"/>
                  <a:pt x="114895" y="180896"/>
                  <a:pt x="105370" y="173712"/>
                </a:cubicBezTo>
                <a:cubicBezTo>
                  <a:pt x="90130" y="162203"/>
                  <a:pt x="69453" y="162203"/>
                  <a:pt x="54173" y="173712"/>
                </a:cubicBezTo>
                <a:cubicBezTo>
                  <a:pt x="45601" y="180181"/>
                  <a:pt x="37783" y="183952"/>
                  <a:pt x="30798" y="183912"/>
                </a:cubicBezTo>
                <a:cubicBezTo>
                  <a:pt x="26988" y="183872"/>
                  <a:pt x="22900" y="182721"/>
                  <a:pt x="18415" y="179348"/>
                </a:cubicBezTo>
                <a:cubicBezTo>
                  <a:pt x="14208" y="176173"/>
                  <a:pt x="8255" y="177006"/>
                  <a:pt x="5080" y="181213"/>
                </a:cubicBezTo>
                <a:cubicBezTo>
                  <a:pt x="1905" y="185420"/>
                  <a:pt x="2778" y="191413"/>
                  <a:pt x="6985" y="194588"/>
                </a:cubicBezTo>
                <a:cubicBezTo>
                  <a:pt x="14565" y="200303"/>
                  <a:pt x="22622" y="202922"/>
                  <a:pt x="30718" y="202962"/>
                </a:cubicBezTo>
                <a:cubicBezTo>
                  <a:pt x="44172" y="203041"/>
                  <a:pt x="56237" y="196056"/>
                  <a:pt x="65683" y="188952"/>
                </a:cubicBezTo>
                <a:cubicBezTo>
                  <a:pt x="74136" y="182563"/>
                  <a:pt x="85487" y="182563"/>
                  <a:pt x="93940" y="188952"/>
                </a:cubicBezTo>
                <a:cubicBezTo>
                  <a:pt x="103545" y="196215"/>
                  <a:pt x="114697" y="203200"/>
                  <a:pt x="127040" y="203200"/>
                </a:cubicBezTo>
                <a:cubicBezTo>
                  <a:pt x="139383" y="203200"/>
                  <a:pt x="150495" y="196175"/>
                  <a:pt x="160139" y="188952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6" name="Text 24"/>
          <p:cNvSpPr/>
          <p:nvPr/>
        </p:nvSpPr>
        <p:spPr>
          <a:xfrm>
            <a:off x="5800725" y="59182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渡轮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68003" y="5892800"/>
            <a:ext cx="101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A61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$3.20-8.20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92725" y="6553200"/>
            <a:ext cx="4330700" cy="660400"/>
          </a:xfrm>
          <a:custGeom>
            <a:avLst/>
            <a:gdLst/>
            <a:ahLst/>
            <a:cxnLst/>
            <a:rect l="l" t="t" r="r" b="b"/>
            <a:pathLst>
              <a:path w="4330700" h="660400">
                <a:moveTo>
                  <a:pt x="101603" y="0"/>
                </a:moveTo>
                <a:lnTo>
                  <a:pt x="4229097" y="0"/>
                </a:lnTo>
                <a:cubicBezTo>
                  <a:pt x="4285211" y="0"/>
                  <a:pt x="4330700" y="45489"/>
                  <a:pt x="4330700" y="101603"/>
                </a:cubicBezTo>
                <a:lnTo>
                  <a:pt x="4330700" y="558797"/>
                </a:lnTo>
                <a:cubicBezTo>
                  <a:pt x="4330700" y="614911"/>
                  <a:pt x="4285211" y="660400"/>
                  <a:pt x="42290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470525" y="6781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14300" y="-12700"/>
                </a:moveTo>
                <a:cubicBezTo>
                  <a:pt x="121309" y="-12700"/>
                  <a:pt x="127000" y="-7009"/>
                  <a:pt x="127000" y="0"/>
                </a:cubicBezTo>
                <a:cubicBezTo>
                  <a:pt x="127000" y="7009"/>
                  <a:pt x="121309" y="12700"/>
                  <a:pt x="114300" y="12700"/>
                </a:cubicBezTo>
                <a:cubicBezTo>
                  <a:pt x="107291" y="12700"/>
                  <a:pt x="101600" y="7009"/>
                  <a:pt x="101600" y="0"/>
                </a:cubicBezTo>
                <a:cubicBezTo>
                  <a:pt x="101600" y="-7009"/>
                  <a:pt x="107291" y="-12700"/>
                  <a:pt x="114300" y="-12700"/>
                </a:cubicBezTo>
                <a:close/>
                <a:moveTo>
                  <a:pt x="63500" y="9525"/>
                </a:moveTo>
                <a:cubicBezTo>
                  <a:pt x="63500" y="2516"/>
                  <a:pt x="69191" y="-3175"/>
                  <a:pt x="76200" y="-3175"/>
                </a:cubicBezTo>
                <a:cubicBezTo>
                  <a:pt x="83209" y="-3175"/>
                  <a:pt x="88900" y="2516"/>
                  <a:pt x="88900" y="9525"/>
                </a:cubicBezTo>
                <a:cubicBezTo>
                  <a:pt x="88900" y="16534"/>
                  <a:pt x="83209" y="22225"/>
                  <a:pt x="76200" y="22225"/>
                </a:cubicBezTo>
                <a:cubicBezTo>
                  <a:pt x="69191" y="22225"/>
                  <a:pt x="63500" y="16534"/>
                  <a:pt x="63500" y="9525"/>
                </a:cubicBezTo>
                <a:close/>
                <a:moveTo>
                  <a:pt x="12700" y="114300"/>
                </a:moveTo>
                <a:cubicBezTo>
                  <a:pt x="12700" y="100290"/>
                  <a:pt x="24090" y="88900"/>
                  <a:pt x="38100" y="88900"/>
                </a:cubicBezTo>
                <a:lnTo>
                  <a:pt x="92075" y="88900"/>
                </a:lnTo>
                <a:lnTo>
                  <a:pt x="92075" y="50721"/>
                </a:lnTo>
                <a:lnTo>
                  <a:pt x="15319" y="72668"/>
                </a:lnTo>
                <a:cubicBezTo>
                  <a:pt x="10279" y="74097"/>
                  <a:pt x="5001" y="71199"/>
                  <a:pt x="3532" y="66119"/>
                </a:cubicBezTo>
                <a:cubicBezTo>
                  <a:pt x="2064" y="61039"/>
                  <a:pt x="5001" y="55801"/>
                  <a:pt x="10081" y="54332"/>
                </a:cubicBezTo>
                <a:lnTo>
                  <a:pt x="98981" y="28932"/>
                </a:lnTo>
                <a:lnTo>
                  <a:pt x="98981" y="28932"/>
                </a:lnTo>
                <a:lnTo>
                  <a:pt x="187881" y="3532"/>
                </a:lnTo>
                <a:cubicBezTo>
                  <a:pt x="192921" y="2103"/>
                  <a:pt x="198199" y="5001"/>
                  <a:pt x="199668" y="10081"/>
                </a:cubicBezTo>
                <a:cubicBezTo>
                  <a:pt x="201136" y="15161"/>
                  <a:pt x="198199" y="20399"/>
                  <a:pt x="193119" y="21868"/>
                </a:cubicBezTo>
                <a:lnTo>
                  <a:pt x="111125" y="45283"/>
                </a:lnTo>
                <a:lnTo>
                  <a:pt x="111125" y="88900"/>
                </a:lnTo>
                <a:lnTo>
                  <a:pt x="165100" y="88900"/>
                </a:lnTo>
                <a:cubicBezTo>
                  <a:pt x="179110" y="88900"/>
                  <a:pt x="190500" y="100290"/>
                  <a:pt x="190500" y="114300"/>
                </a:cubicBezTo>
                <a:lnTo>
                  <a:pt x="190500" y="177800"/>
                </a:lnTo>
                <a:cubicBezTo>
                  <a:pt x="190500" y="191810"/>
                  <a:pt x="179110" y="203200"/>
                  <a:pt x="165100" y="203200"/>
                </a:cubicBezTo>
                <a:lnTo>
                  <a:pt x="38100" y="203200"/>
                </a:lnTo>
                <a:cubicBezTo>
                  <a:pt x="24090" y="203200"/>
                  <a:pt x="12700" y="191810"/>
                  <a:pt x="12700" y="177800"/>
                </a:cubicBezTo>
                <a:lnTo>
                  <a:pt x="12700" y="114300"/>
                </a:lnTo>
                <a:close/>
                <a:moveTo>
                  <a:pt x="44450" y="114300"/>
                </a:moveTo>
                <a:cubicBezTo>
                  <a:pt x="40958" y="114300"/>
                  <a:pt x="38100" y="117157"/>
                  <a:pt x="38100" y="120650"/>
                </a:cubicBezTo>
                <a:lnTo>
                  <a:pt x="38100" y="146050"/>
                </a:lnTo>
                <a:cubicBezTo>
                  <a:pt x="38100" y="149543"/>
                  <a:pt x="40958" y="152400"/>
                  <a:pt x="44450" y="152400"/>
                </a:cubicBezTo>
                <a:lnTo>
                  <a:pt x="66675" y="152400"/>
                </a:lnTo>
                <a:lnTo>
                  <a:pt x="66675" y="114300"/>
                </a:lnTo>
                <a:lnTo>
                  <a:pt x="44450" y="114300"/>
                </a:lnTo>
                <a:close/>
                <a:moveTo>
                  <a:pt x="117475" y="152400"/>
                </a:moveTo>
                <a:lnTo>
                  <a:pt x="117475" y="114300"/>
                </a:lnTo>
                <a:lnTo>
                  <a:pt x="85725" y="114300"/>
                </a:lnTo>
                <a:lnTo>
                  <a:pt x="85725" y="152400"/>
                </a:lnTo>
                <a:lnTo>
                  <a:pt x="117475" y="152400"/>
                </a:lnTo>
                <a:close/>
                <a:moveTo>
                  <a:pt x="136525" y="152400"/>
                </a:moveTo>
                <a:lnTo>
                  <a:pt x="158750" y="152400"/>
                </a:lnTo>
                <a:cubicBezTo>
                  <a:pt x="162243" y="152400"/>
                  <a:pt x="165100" y="149543"/>
                  <a:pt x="165100" y="146050"/>
                </a:cubicBezTo>
                <a:lnTo>
                  <a:pt x="165100" y="120650"/>
                </a:lnTo>
                <a:cubicBezTo>
                  <a:pt x="165100" y="117157"/>
                  <a:pt x="162243" y="114300"/>
                  <a:pt x="158750" y="114300"/>
                </a:cubicBezTo>
                <a:lnTo>
                  <a:pt x="136525" y="114300"/>
                </a:lnTo>
                <a:lnTo>
                  <a:pt x="136525" y="15240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0" name="Text 28"/>
          <p:cNvSpPr/>
          <p:nvPr/>
        </p:nvSpPr>
        <p:spPr>
          <a:xfrm>
            <a:off x="5800725" y="6731000"/>
            <a:ext cx="50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轻轨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80173" y="6705600"/>
            <a:ext cx="100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$2.20-3.20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62000" y="7416800"/>
            <a:ext cx="8864600" cy="965200"/>
          </a:xfrm>
          <a:custGeom>
            <a:avLst/>
            <a:gdLst/>
            <a:ahLst/>
            <a:cxnLst/>
            <a:rect l="l" t="t" r="r" b="b"/>
            <a:pathLst>
              <a:path w="8864600" h="965200">
                <a:moveTo>
                  <a:pt x="101597" y="0"/>
                </a:moveTo>
                <a:lnTo>
                  <a:pt x="8763003" y="0"/>
                </a:lnTo>
                <a:cubicBezTo>
                  <a:pt x="8819113" y="0"/>
                  <a:pt x="8864600" y="45487"/>
                  <a:pt x="8864600" y="101597"/>
                </a:cubicBezTo>
                <a:lnTo>
                  <a:pt x="8864600" y="863603"/>
                </a:lnTo>
                <a:cubicBezTo>
                  <a:pt x="8864600" y="919713"/>
                  <a:pt x="8819113" y="965200"/>
                  <a:pt x="8763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E5A614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927100" y="7645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6375" y="79375"/>
                </a:moveTo>
                <a:cubicBezTo>
                  <a:pt x="218638" y="79375"/>
                  <a:pt x="228600" y="89337"/>
                  <a:pt x="228600" y="101600"/>
                </a:cubicBezTo>
                <a:cubicBezTo>
                  <a:pt x="228600" y="113863"/>
                  <a:pt x="218638" y="123825"/>
                  <a:pt x="206375" y="123825"/>
                </a:cubicBezTo>
                <a:lnTo>
                  <a:pt x="155853" y="123825"/>
                </a:lnTo>
                <a:lnTo>
                  <a:pt x="92670" y="192723"/>
                </a:lnTo>
                <a:cubicBezTo>
                  <a:pt x="90249" y="195342"/>
                  <a:pt x="86876" y="196850"/>
                  <a:pt x="83304" y="196850"/>
                </a:cubicBezTo>
                <a:lnTo>
                  <a:pt x="65961" y="196850"/>
                </a:lnTo>
                <a:cubicBezTo>
                  <a:pt x="61635" y="196850"/>
                  <a:pt x="58579" y="192603"/>
                  <a:pt x="59928" y="188476"/>
                </a:cubicBezTo>
                <a:lnTo>
                  <a:pt x="81478" y="123825"/>
                </a:lnTo>
                <a:lnTo>
                  <a:pt x="41910" y="123825"/>
                </a:lnTo>
                <a:lnTo>
                  <a:pt x="20955" y="150019"/>
                </a:lnTo>
                <a:cubicBezTo>
                  <a:pt x="19764" y="151527"/>
                  <a:pt x="17939" y="152400"/>
                  <a:pt x="15994" y="152400"/>
                </a:cubicBezTo>
                <a:lnTo>
                  <a:pt x="8136" y="152400"/>
                </a:lnTo>
                <a:cubicBezTo>
                  <a:pt x="4008" y="152400"/>
                  <a:pt x="992" y="148511"/>
                  <a:pt x="1984" y="144502"/>
                </a:cubicBezTo>
                <a:lnTo>
                  <a:pt x="12700" y="101600"/>
                </a:lnTo>
                <a:lnTo>
                  <a:pt x="1984" y="58698"/>
                </a:lnTo>
                <a:cubicBezTo>
                  <a:pt x="953" y="54689"/>
                  <a:pt x="4008" y="50800"/>
                  <a:pt x="8136" y="50800"/>
                </a:cubicBezTo>
                <a:lnTo>
                  <a:pt x="15994" y="50800"/>
                </a:lnTo>
                <a:cubicBezTo>
                  <a:pt x="17939" y="50800"/>
                  <a:pt x="19764" y="51673"/>
                  <a:pt x="20955" y="53181"/>
                </a:cubicBezTo>
                <a:lnTo>
                  <a:pt x="41910" y="79375"/>
                </a:lnTo>
                <a:lnTo>
                  <a:pt x="81478" y="79375"/>
                </a:lnTo>
                <a:lnTo>
                  <a:pt x="59928" y="14724"/>
                </a:lnTo>
                <a:cubicBezTo>
                  <a:pt x="58579" y="10597"/>
                  <a:pt x="61635" y="6350"/>
                  <a:pt x="65961" y="6350"/>
                </a:cubicBezTo>
                <a:lnTo>
                  <a:pt x="83304" y="6350"/>
                </a:lnTo>
                <a:cubicBezTo>
                  <a:pt x="86876" y="6350"/>
                  <a:pt x="90249" y="7858"/>
                  <a:pt x="92670" y="10478"/>
                </a:cubicBezTo>
                <a:lnTo>
                  <a:pt x="155853" y="79375"/>
                </a:lnTo>
                <a:lnTo>
                  <a:pt x="206375" y="79375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4" name="Text 32"/>
          <p:cNvSpPr/>
          <p:nvPr/>
        </p:nvSpPr>
        <p:spPr>
          <a:xfrm>
            <a:off x="1270000" y="7594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机场进出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102990" y="7569200"/>
            <a:ext cx="48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A61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+$17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14400" y="7975600"/>
            <a:ext cx="864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额外收取机场站使用费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128250" y="1676400"/>
            <a:ext cx="5626100" cy="3048000"/>
          </a:xfrm>
          <a:custGeom>
            <a:avLst/>
            <a:gdLst/>
            <a:ahLst/>
            <a:cxnLst/>
            <a:rect l="l" t="t" r="r" b="b"/>
            <a:pathLst>
              <a:path w="5626100" h="3048000">
                <a:moveTo>
                  <a:pt x="101590" y="0"/>
                </a:moveTo>
                <a:lnTo>
                  <a:pt x="5524510" y="0"/>
                </a:lnTo>
                <a:cubicBezTo>
                  <a:pt x="5580617" y="0"/>
                  <a:pt x="5626100" y="45483"/>
                  <a:pt x="5626100" y="101590"/>
                </a:cubicBezTo>
                <a:lnTo>
                  <a:pt x="5626100" y="2946410"/>
                </a:lnTo>
                <a:cubicBezTo>
                  <a:pt x="5626100" y="3002517"/>
                  <a:pt x="5580617" y="3048000"/>
                  <a:pt x="55245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8" name="Shape 36"/>
          <p:cNvSpPr/>
          <p:nvPr/>
        </p:nvSpPr>
        <p:spPr>
          <a:xfrm>
            <a:off x="10420350" y="195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1393" y="40957"/>
                </a:moveTo>
                <a:cubicBezTo>
                  <a:pt x="195917" y="33278"/>
                  <a:pt x="204133" y="28575"/>
                  <a:pt x="213003" y="28575"/>
                </a:cubicBezTo>
                <a:lnTo>
                  <a:pt x="214313" y="28575"/>
                </a:lnTo>
                <a:cubicBezTo>
                  <a:pt x="227469" y="28575"/>
                  <a:pt x="238125" y="39231"/>
                  <a:pt x="238125" y="52388"/>
                </a:cubicBezTo>
                <a:cubicBezTo>
                  <a:pt x="238125" y="65544"/>
                  <a:pt x="227469" y="76200"/>
                  <a:pt x="214313" y="76200"/>
                </a:cubicBezTo>
                <a:lnTo>
                  <a:pt x="170676" y="76200"/>
                </a:lnTo>
                <a:lnTo>
                  <a:pt x="191393" y="40957"/>
                </a:lnTo>
                <a:close/>
                <a:moveTo>
                  <a:pt x="113407" y="40957"/>
                </a:moveTo>
                <a:lnTo>
                  <a:pt x="134124" y="76200"/>
                </a:lnTo>
                <a:lnTo>
                  <a:pt x="90488" y="76200"/>
                </a:lnTo>
                <a:cubicBezTo>
                  <a:pt x="77331" y="76200"/>
                  <a:pt x="66675" y="65544"/>
                  <a:pt x="66675" y="52388"/>
                </a:cubicBezTo>
                <a:cubicBezTo>
                  <a:pt x="66675" y="39231"/>
                  <a:pt x="77331" y="28575"/>
                  <a:pt x="90488" y="28575"/>
                </a:cubicBezTo>
                <a:lnTo>
                  <a:pt x="91797" y="28575"/>
                </a:lnTo>
                <a:cubicBezTo>
                  <a:pt x="100667" y="28575"/>
                  <a:pt x="108942" y="33278"/>
                  <a:pt x="113407" y="40957"/>
                </a:cubicBezTo>
                <a:close/>
                <a:moveTo>
                  <a:pt x="166747" y="26491"/>
                </a:moveTo>
                <a:lnTo>
                  <a:pt x="152400" y="50899"/>
                </a:lnTo>
                <a:lnTo>
                  <a:pt x="138053" y="26491"/>
                </a:lnTo>
                <a:cubicBezTo>
                  <a:pt x="128409" y="10061"/>
                  <a:pt x="110788" y="0"/>
                  <a:pt x="91797" y="0"/>
                </a:cubicBezTo>
                <a:lnTo>
                  <a:pt x="90488" y="0"/>
                </a:lnTo>
                <a:cubicBezTo>
                  <a:pt x="61555" y="0"/>
                  <a:pt x="38100" y="23455"/>
                  <a:pt x="38100" y="52388"/>
                </a:cubicBezTo>
                <a:cubicBezTo>
                  <a:pt x="38100" y="60960"/>
                  <a:pt x="40184" y="69056"/>
                  <a:pt x="43815" y="76200"/>
                </a:cubicBezTo>
                <a:lnTo>
                  <a:pt x="19050" y="76200"/>
                </a:lnTo>
                <a:cubicBezTo>
                  <a:pt x="8513" y="76200"/>
                  <a:pt x="0" y="84713"/>
                  <a:pt x="0" y="95250"/>
                </a:cubicBezTo>
                <a:lnTo>
                  <a:pt x="0" y="114300"/>
                </a:lnTo>
                <a:cubicBezTo>
                  <a:pt x="0" y="124837"/>
                  <a:pt x="8513" y="133350"/>
                  <a:pt x="19050" y="133350"/>
                </a:cubicBezTo>
                <a:lnTo>
                  <a:pt x="285750" y="133350"/>
                </a:lnTo>
                <a:cubicBezTo>
                  <a:pt x="296287" y="133350"/>
                  <a:pt x="304800" y="124837"/>
                  <a:pt x="304800" y="114300"/>
                </a:cubicBezTo>
                <a:lnTo>
                  <a:pt x="304800" y="95250"/>
                </a:lnTo>
                <a:cubicBezTo>
                  <a:pt x="304800" y="84713"/>
                  <a:pt x="296287" y="76200"/>
                  <a:pt x="285750" y="76200"/>
                </a:cubicBezTo>
                <a:lnTo>
                  <a:pt x="260985" y="76200"/>
                </a:lnTo>
                <a:cubicBezTo>
                  <a:pt x="264616" y="69056"/>
                  <a:pt x="266700" y="60960"/>
                  <a:pt x="266700" y="52388"/>
                </a:cubicBezTo>
                <a:cubicBezTo>
                  <a:pt x="266700" y="23455"/>
                  <a:pt x="243245" y="0"/>
                  <a:pt x="214313" y="0"/>
                </a:cubicBezTo>
                <a:lnTo>
                  <a:pt x="213003" y="0"/>
                </a:lnTo>
                <a:cubicBezTo>
                  <a:pt x="194012" y="0"/>
                  <a:pt x="176391" y="10061"/>
                  <a:pt x="166747" y="26432"/>
                </a:cubicBezTo>
                <a:close/>
                <a:moveTo>
                  <a:pt x="285750" y="161925"/>
                </a:moveTo>
                <a:lnTo>
                  <a:pt x="166688" y="161925"/>
                </a:lnTo>
                <a:lnTo>
                  <a:pt x="166688" y="285750"/>
                </a:lnTo>
                <a:lnTo>
                  <a:pt x="247650" y="285750"/>
                </a:lnTo>
                <a:cubicBezTo>
                  <a:pt x="268665" y="285750"/>
                  <a:pt x="285750" y="268665"/>
                  <a:pt x="285750" y="247650"/>
                </a:cubicBezTo>
                <a:lnTo>
                  <a:pt x="285750" y="161925"/>
                </a:lnTo>
                <a:close/>
                <a:moveTo>
                  <a:pt x="138113" y="161925"/>
                </a:moveTo>
                <a:lnTo>
                  <a:pt x="19050" y="161925"/>
                </a:lnTo>
                <a:lnTo>
                  <a:pt x="19050" y="247650"/>
                </a:lnTo>
                <a:cubicBezTo>
                  <a:pt x="19050" y="268665"/>
                  <a:pt x="36135" y="285750"/>
                  <a:pt x="57150" y="285750"/>
                </a:cubicBezTo>
                <a:lnTo>
                  <a:pt x="138113" y="285750"/>
                </a:lnTo>
                <a:lnTo>
                  <a:pt x="138113" y="1619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10915650" y="1930400"/>
            <a:ext cx="93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优惠上限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0382250" y="2489200"/>
            <a:ext cx="5118100" cy="1524000"/>
          </a:xfrm>
          <a:custGeom>
            <a:avLst/>
            <a:gdLst/>
            <a:ahLst/>
            <a:cxnLst/>
            <a:rect l="l" t="t" r="r" b="b"/>
            <a:pathLst>
              <a:path w="5118100" h="1524000">
                <a:moveTo>
                  <a:pt x="101605" y="0"/>
                </a:moveTo>
                <a:lnTo>
                  <a:pt x="5016495" y="0"/>
                </a:lnTo>
                <a:cubicBezTo>
                  <a:pt x="5072610" y="0"/>
                  <a:pt x="5118100" y="45490"/>
                  <a:pt x="5118100" y="101605"/>
                </a:cubicBezTo>
                <a:lnTo>
                  <a:pt x="5118100" y="1422395"/>
                </a:lnTo>
                <a:cubicBezTo>
                  <a:pt x="5118100" y="1478510"/>
                  <a:pt x="5072610" y="1524000"/>
                  <a:pt x="50164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585450" y="2692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周日优惠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5049500" y="2743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Text 41"/>
          <p:cNvSpPr/>
          <p:nvPr/>
        </p:nvSpPr>
        <p:spPr>
          <a:xfrm>
            <a:off x="10585450" y="3048000"/>
            <a:ext cx="490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$2.80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585450" y="3556000"/>
            <a:ext cx="480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全天不限次搭乘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382250" y="4165600"/>
            <a:ext cx="5118100" cy="1270000"/>
          </a:xfrm>
          <a:custGeom>
            <a:avLst/>
            <a:gdLst/>
            <a:ahLst/>
            <a:cxnLst/>
            <a:rect l="l" t="t" r="r" b="b"/>
            <a:pathLst>
              <a:path w="5118100" h="1270000">
                <a:moveTo>
                  <a:pt x="101600" y="0"/>
                </a:moveTo>
                <a:lnTo>
                  <a:pt x="5016500" y="0"/>
                </a:lnTo>
                <a:cubicBezTo>
                  <a:pt x="5072575" y="0"/>
                  <a:pt x="5118100" y="45525"/>
                  <a:pt x="5118100" y="101600"/>
                </a:cubicBezTo>
                <a:lnTo>
                  <a:pt x="5118100" y="1168400"/>
                </a:lnTo>
                <a:cubicBezTo>
                  <a:pt x="5118100" y="1224475"/>
                  <a:pt x="5072575" y="1270000"/>
                  <a:pt x="50165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10534650" y="4318000"/>
            <a:ext cx="491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其他上限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534650" y="4724400"/>
            <a:ext cx="490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每日上限：约$16.30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534650" y="5029200"/>
            <a:ext cx="490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每周上限：约$50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128250" y="4927600"/>
            <a:ext cx="5626100" cy="3556000"/>
          </a:xfrm>
          <a:custGeom>
            <a:avLst/>
            <a:gdLst/>
            <a:ahLst/>
            <a:cxnLst/>
            <a:rect l="l" t="t" r="r" b="b"/>
            <a:pathLst>
              <a:path w="5626100" h="3556000">
                <a:moveTo>
                  <a:pt x="101595" y="0"/>
                </a:moveTo>
                <a:lnTo>
                  <a:pt x="5524505" y="0"/>
                </a:lnTo>
                <a:cubicBezTo>
                  <a:pt x="5580614" y="0"/>
                  <a:pt x="5626100" y="45486"/>
                  <a:pt x="5626100" y="101595"/>
                </a:cubicBezTo>
                <a:lnTo>
                  <a:pt x="5626100" y="3454405"/>
                </a:lnTo>
                <a:cubicBezTo>
                  <a:pt x="5626100" y="3510514"/>
                  <a:pt x="5580614" y="3556000"/>
                  <a:pt x="55245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0" name="Shape 48"/>
          <p:cNvSpPr/>
          <p:nvPr/>
        </p:nvSpPr>
        <p:spPr>
          <a:xfrm>
            <a:off x="10445750" y="52324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7938" y="31750"/>
                </a:moveTo>
                <a:cubicBezTo>
                  <a:pt x="7938" y="14238"/>
                  <a:pt x="22175" y="0"/>
                  <a:pt x="39688" y="0"/>
                </a:cubicBezTo>
                <a:lnTo>
                  <a:pt x="150813" y="0"/>
                </a:lnTo>
                <a:cubicBezTo>
                  <a:pt x="168325" y="0"/>
                  <a:pt x="182563" y="14238"/>
                  <a:pt x="182563" y="31750"/>
                </a:cubicBezTo>
                <a:lnTo>
                  <a:pt x="182563" y="222250"/>
                </a:lnTo>
                <a:cubicBezTo>
                  <a:pt x="182563" y="239762"/>
                  <a:pt x="168325" y="254000"/>
                  <a:pt x="150813" y="254000"/>
                </a:cubicBezTo>
                <a:lnTo>
                  <a:pt x="39688" y="254000"/>
                </a:lnTo>
                <a:cubicBezTo>
                  <a:pt x="22175" y="254000"/>
                  <a:pt x="7938" y="239762"/>
                  <a:pt x="7938" y="222250"/>
                </a:cubicBezTo>
                <a:lnTo>
                  <a:pt x="7938" y="31750"/>
                </a:lnTo>
                <a:close/>
                <a:moveTo>
                  <a:pt x="39688" y="31750"/>
                </a:moveTo>
                <a:lnTo>
                  <a:pt x="39688" y="182563"/>
                </a:lnTo>
                <a:lnTo>
                  <a:pt x="150813" y="182563"/>
                </a:lnTo>
                <a:lnTo>
                  <a:pt x="150813" y="31750"/>
                </a:lnTo>
                <a:lnTo>
                  <a:pt x="39688" y="31750"/>
                </a:lnTo>
                <a:close/>
                <a:moveTo>
                  <a:pt x="95250" y="234156"/>
                </a:moveTo>
                <a:cubicBezTo>
                  <a:pt x="104031" y="234156"/>
                  <a:pt x="111125" y="227062"/>
                  <a:pt x="111125" y="218281"/>
                </a:cubicBezTo>
                <a:cubicBezTo>
                  <a:pt x="111125" y="209500"/>
                  <a:pt x="104031" y="202406"/>
                  <a:pt x="95250" y="202406"/>
                </a:cubicBezTo>
                <a:cubicBezTo>
                  <a:pt x="86469" y="202406"/>
                  <a:pt x="79375" y="209500"/>
                  <a:pt x="79375" y="218281"/>
                </a:cubicBezTo>
                <a:cubicBezTo>
                  <a:pt x="79375" y="227062"/>
                  <a:pt x="86469" y="234156"/>
                  <a:pt x="95250" y="234156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1" name="Text 49"/>
          <p:cNvSpPr/>
          <p:nvPr/>
        </p:nvSpPr>
        <p:spPr>
          <a:xfrm>
            <a:off x="10699750" y="51816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移动支付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0382250" y="5740400"/>
            <a:ext cx="52197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可直接使用信用卡/借记卡（Visa、Mastercard、Amex）或Apple Pay、Google Pay刷卡乘车，票价与Opal卡相同。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382250" y="6934200"/>
            <a:ext cx="5118100" cy="609600"/>
          </a:xfrm>
          <a:custGeom>
            <a:avLst/>
            <a:gdLst/>
            <a:ahLst/>
            <a:cxnLst/>
            <a:rect l="l" t="t" r="r" b="b"/>
            <a:pathLst>
              <a:path w="5118100" h="609600">
                <a:moveTo>
                  <a:pt x="101602" y="0"/>
                </a:moveTo>
                <a:lnTo>
                  <a:pt x="5016498" y="0"/>
                </a:lnTo>
                <a:cubicBezTo>
                  <a:pt x="5072611" y="0"/>
                  <a:pt x="5118100" y="45489"/>
                  <a:pt x="5118100" y="101602"/>
                </a:cubicBezTo>
                <a:lnTo>
                  <a:pt x="5118100" y="507998"/>
                </a:lnTo>
                <a:cubicBezTo>
                  <a:pt x="5118100" y="564111"/>
                  <a:pt x="5072611" y="609600"/>
                  <a:pt x="5016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10534650" y="7086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69592" y="94357"/>
                </a:moveTo>
                <a:cubicBezTo>
                  <a:pt x="65127" y="99655"/>
                  <a:pt x="57983" y="103823"/>
                  <a:pt x="50840" y="103227"/>
                </a:cubicBezTo>
                <a:cubicBezTo>
                  <a:pt x="49947" y="96083"/>
                  <a:pt x="53459" y="88463"/>
                  <a:pt x="57567" y="83820"/>
                </a:cubicBezTo>
                <a:cubicBezTo>
                  <a:pt x="62032" y="78403"/>
                  <a:pt x="69830" y="74533"/>
                  <a:pt x="76200" y="74235"/>
                </a:cubicBezTo>
                <a:cubicBezTo>
                  <a:pt x="76914" y="81617"/>
                  <a:pt x="73997" y="88940"/>
                  <a:pt x="69592" y="94357"/>
                </a:cubicBezTo>
                <a:close/>
                <a:moveTo>
                  <a:pt x="76081" y="104596"/>
                </a:moveTo>
                <a:cubicBezTo>
                  <a:pt x="65723" y="104001"/>
                  <a:pt x="56852" y="110490"/>
                  <a:pt x="51971" y="110490"/>
                </a:cubicBezTo>
                <a:cubicBezTo>
                  <a:pt x="46970" y="110490"/>
                  <a:pt x="39469" y="104894"/>
                  <a:pt x="31254" y="105073"/>
                </a:cubicBezTo>
                <a:cubicBezTo>
                  <a:pt x="20598" y="105251"/>
                  <a:pt x="10716" y="111264"/>
                  <a:pt x="5298" y="120848"/>
                </a:cubicBezTo>
                <a:cubicBezTo>
                  <a:pt x="-5894" y="140077"/>
                  <a:pt x="2381" y="168473"/>
                  <a:pt x="13216" y="184130"/>
                </a:cubicBezTo>
                <a:cubicBezTo>
                  <a:pt x="18514" y="191869"/>
                  <a:pt x="24825" y="200382"/>
                  <a:pt x="33159" y="200085"/>
                </a:cubicBezTo>
                <a:cubicBezTo>
                  <a:pt x="41077" y="199787"/>
                  <a:pt x="44172" y="194965"/>
                  <a:pt x="53697" y="194965"/>
                </a:cubicBezTo>
                <a:cubicBezTo>
                  <a:pt x="63282" y="194965"/>
                  <a:pt x="66080" y="200085"/>
                  <a:pt x="74414" y="199965"/>
                </a:cubicBezTo>
                <a:cubicBezTo>
                  <a:pt x="83046" y="199787"/>
                  <a:pt x="88463" y="192226"/>
                  <a:pt x="93762" y="184487"/>
                </a:cubicBezTo>
                <a:cubicBezTo>
                  <a:pt x="99774" y="175677"/>
                  <a:pt x="102275" y="167164"/>
                  <a:pt x="102394" y="166688"/>
                </a:cubicBezTo>
                <a:cubicBezTo>
                  <a:pt x="102215" y="166509"/>
                  <a:pt x="85725" y="160199"/>
                  <a:pt x="85546" y="141149"/>
                </a:cubicBezTo>
                <a:cubicBezTo>
                  <a:pt x="85368" y="125194"/>
                  <a:pt x="98584" y="117634"/>
                  <a:pt x="99179" y="117157"/>
                </a:cubicBezTo>
                <a:cubicBezTo>
                  <a:pt x="91738" y="106085"/>
                  <a:pt x="80129" y="104894"/>
                  <a:pt x="76081" y="104596"/>
                </a:cubicBezTo>
                <a:close/>
                <a:moveTo>
                  <a:pt x="135850" y="83046"/>
                </a:moveTo>
                <a:lnTo>
                  <a:pt x="135850" y="199072"/>
                </a:lnTo>
                <a:lnTo>
                  <a:pt x="153888" y="199072"/>
                </a:lnTo>
                <a:lnTo>
                  <a:pt x="153888" y="159425"/>
                </a:lnTo>
                <a:lnTo>
                  <a:pt x="178832" y="159425"/>
                </a:lnTo>
                <a:cubicBezTo>
                  <a:pt x="201632" y="159425"/>
                  <a:pt x="217587" y="143768"/>
                  <a:pt x="217587" y="121146"/>
                </a:cubicBezTo>
                <a:cubicBezTo>
                  <a:pt x="217587" y="98524"/>
                  <a:pt x="201870" y="83046"/>
                  <a:pt x="179427" y="83046"/>
                </a:cubicBezTo>
                <a:lnTo>
                  <a:pt x="135850" y="83046"/>
                </a:lnTo>
                <a:close/>
                <a:moveTo>
                  <a:pt x="153888" y="98227"/>
                </a:moveTo>
                <a:lnTo>
                  <a:pt x="174665" y="98227"/>
                </a:lnTo>
                <a:cubicBezTo>
                  <a:pt x="190321" y="98227"/>
                  <a:pt x="199251" y="106561"/>
                  <a:pt x="199251" y="121206"/>
                </a:cubicBezTo>
                <a:cubicBezTo>
                  <a:pt x="199251" y="135850"/>
                  <a:pt x="190321" y="144304"/>
                  <a:pt x="174605" y="144304"/>
                </a:cubicBezTo>
                <a:lnTo>
                  <a:pt x="153888" y="144304"/>
                </a:lnTo>
                <a:lnTo>
                  <a:pt x="153888" y="98227"/>
                </a:lnTo>
                <a:close/>
                <a:moveTo>
                  <a:pt x="250448" y="199965"/>
                </a:moveTo>
                <a:cubicBezTo>
                  <a:pt x="261759" y="199965"/>
                  <a:pt x="272236" y="194250"/>
                  <a:pt x="276999" y="185142"/>
                </a:cubicBezTo>
                <a:lnTo>
                  <a:pt x="277356" y="185142"/>
                </a:lnTo>
                <a:lnTo>
                  <a:pt x="277356" y="199072"/>
                </a:lnTo>
                <a:lnTo>
                  <a:pt x="294025" y="199072"/>
                </a:lnTo>
                <a:lnTo>
                  <a:pt x="294025" y="141327"/>
                </a:lnTo>
                <a:cubicBezTo>
                  <a:pt x="294025" y="124599"/>
                  <a:pt x="280630" y="113764"/>
                  <a:pt x="260033" y="113764"/>
                </a:cubicBezTo>
                <a:cubicBezTo>
                  <a:pt x="240923" y="113764"/>
                  <a:pt x="226755" y="124718"/>
                  <a:pt x="226219" y="139720"/>
                </a:cubicBezTo>
                <a:lnTo>
                  <a:pt x="242471" y="139720"/>
                </a:lnTo>
                <a:cubicBezTo>
                  <a:pt x="243840" y="132576"/>
                  <a:pt x="250448" y="127873"/>
                  <a:pt x="259497" y="127873"/>
                </a:cubicBezTo>
                <a:cubicBezTo>
                  <a:pt x="270510" y="127873"/>
                  <a:pt x="276701" y="132993"/>
                  <a:pt x="276701" y="142458"/>
                </a:cubicBezTo>
                <a:lnTo>
                  <a:pt x="276701" y="148888"/>
                </a:lnTo>
                <a:lnTo>
                  <a:pt x="254198" y="150257"/>
                </a:lnTo>
                <a:cubicBezTo>
                  <a:pt x="233303" y="151507"/>
                  <a:pt x="221992" y="160080"/>
                  <a:pt x="221992" y="174962"/>
                </a:cubicBezTo>
                <a:cubicBezTo>
                  <a:pt x="222052" y="189964"/>
                  <a:pt x="233720" y="199965"/>
                  <a:pt x="250448" y="199965"/>
                </a:cubicBezTo>
                <a:close/>
                <a:moveTo>
                  <a:pt x="255330" y="186214"/>
                </a:moveTo>
                <a:cubicBezTo>
                  <a:pt x="245745" y="186214"/>
                  <a:pt x="239613" y="181570"/>
                  <a:pt x="239613" y="174546"/>
                </a:cubicBezTo>
                <a:cubicBezTo>
                  <a:pt x="239613" y="167223"/>
                  <a:pt x="245507" y="162997"/>
                  <a:pt x="256758" y="162342"/>
                </a:cubicBezTo>
                <a:lnTo>
                  <a:pt x="276761" y="161092"/>
                </a:lnTo>
                <a:lnTo>
                  <a:pt x="276761" y="167640"/>
                </a:lnTo>
                <a:cubicBezTo>
                  <a:pt x="276761" y="178475"/>
                  <a:pt x="267533" y="186214"/>
                  <a:pt x="255330" y="186214"/>
                </a:cubicBezTo>
                <a:close/>
                <a:moveTo>
                  <a:pt x="316349" y="230624"/>
                </a:moveTo>
                <a:cubicBezTo>
                  <a:pt x="333911" y="230624"/>
                  <a:pt x="342186" y="223897"/>
                  <a:pt x="349389" y="203597"/>
                </a:cubicBezTo>
                <a:lnTo>
                  <a:pt x="381000" y="114895"/>
                </a:lnTo>
                <a:lnTo>
                  <a:pt x="362664" y="114895"/>
                </a:lnTo>
                <a:lnTo>
                  <a:pt x="341471" y="183416"/>
                </a:lnTo>
                <a:lnTo>
                  <a:pt x="341114" y="183416"/>
                </a:lnTo>
                <a:lnTo>
                  <a:pt x="319921" y="114895"/>
                </a:lnTo>
                <a:lnTo>
                  <a:pt x="301109" y="114895"/>
                </a:lnTo>
                <a:lnTo>
                  <a:pt x="331589" y="199370"/>
                </a:lnTo>
                <a:lnTo>
                  <a:pt x="329922" y="204490"/>
                </a:lnTo>
                <a:cubicBezTo>
                  <a:pt x="327184" y="213181"/>
                  <a:pt x="322719" y="216575"/>
                  <a:pt x="314742" y="216575"/>
                </a:cubicBezTo>
                <a:cubicBezTo>
                  <a:pt x="313313" y="216575"/>
                  <a:pt x="310575" y="216396"/>
                  <a:pt x="309443" y="216277"/>
                </a:cubicBezTo>
                <a:lnTo>
                  <a:pt x="309443" y="230207"/>
                </a:lnTo>
                <a:cubicBezTo>
                  <a:pt x="310515" y="230445"/>
                  <a:pt x="314980" y="230624"/>
                  <a:pt x="316349" y="230624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5" name="Text 53"/>
          <p:cNvSpPr/>
          <p:nvPr/>
        </p:nvSpPr>
        <p:spPr>
          <a:xfrm>
            <a:off x="11017250" y="7086600"/>
            <a:ext cx="104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Apple Pay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0382250" y="7645400"/>
            <a:ext cx="5118100" cy="609600"/>
          </a:xfrm>
          <a:custGeom>
            <a:avLst/>
            <a:gdLst/>
            <a:ahLst/>
            <a:cxnLst/>
            <a:rect l="l" t="t" r="r" b="b"/>
            <a:pathLst>
              <a:path w="5118100" h="609600">
                <a:moveTo>
                  <a:pt x="101602" y="0"/>
                </a:moveTo>
                <a:lnTo>
                  <a:pt x="5016498" y="0"/>
                </a:lnTo>
                <a:cubicBezTo>
                  <a:pt x="5072611" y="0"/>
                  <a:pt x="5118100" y="45489"/>
                  <a:pt x="5118100" y="101602"/>
                </a:cubicBezTo>
                <a:lnTo>
                  <a:pt x="5118100" y="507998"/>
                </a:lnTo>
                <a:cubicBezTo>
                  <a:pt x="5118100" y="564111"/>
                  <a:pt x="5072611" y="609600"/>
                  <a:pt x="50164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10534650" y="77978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62925" y="127992"/>
                </a:moveTo>
                <a:lnTo>
                  <a:pt x="62925" y="152519"/>
                </a:lnTo>
                <a:lnTo>
                  <a:pt x="96917" y="152519"/>
                </a:lnTo>
                <a:cubicBezTo>
                  <a:pt x="96203" y="156448"/>
                  <a:pt x="94774" y="160199"/>
                  <a:pt x="92631" y="163532"/>
                </a:cubicBezTo>
                <a:cubicBezTo>
                  <a:pt x="90488" y="166866"/>
                  <a:pt x="87630" y="169724"/>
                  <a:pt x="84356" y="171926"/>
                </a:cubicBezTo>
                <a:cubicBezTo>
                  <a:pt x="78700" y="175855"/>
                  <a:pt x="71438" y="178058"/>
                  <a:pt x="62925" y="178058"/>
                </a:cubicBezTo>
                <a:cubicBezTo>
                  <a:pt x="46494" y="178058"/>
                  <a:pt x="32623" y="166807"/>
                  <a:pt x="27623" y="151745"/>
                </a:cubicBezTo>
                <a:cubicBezTo>
                  <a:pt x="25003" y="143828"/>
                  <a:pt x="25003" y="135255"/>
                  <a:pt x="27623" y="127337"/>
                </a:cubicBezTo>
                <a:cubicBezTo>
                  <a:pt x="32623" y="112157"/>
                  <a:pt x="46494" y="100905"/>
                  <a:pt x="62925" y="100905"/>
                </a:cubicBezTo>
                <a:cubicBezTo>
                  <a:pt x="67389" y="100846"/>
                  <a:pt x="71795" y="101620"/>
                  <a:pt x="75962" y="103287"/>
                </a:cubicBezTo>
                <a:cubicBezTo>
                  <a:pt x="80129" y="104954"/>
                  <a:pt x="83880" y="107394"/>
                  <a:pt x="87035" y="110490"/>
                </a:cubicBezTo>
                <a:lnTo>
                  <a:pt x="105073" y="92273"/>
                </a:lnTo>
                <a:cubicBezTo>
                  <a:pt x="93702" y="81498"/>
                  <a:pt x="78641" y="75545"/>
                  <a:pt x="62984" y="75724"/>
                </a:cubicBezTo>
                <a:cubicBezTo>
                  <a:pt x="51256" y="75783"/>
                  <a:pt x="39826" y="79117"/>
                  <a:pt x="29885" y="85308"/>
                </a:cubicBezTo>
                <a:cubicBezTo>
                  <a:pt x="19943" y="91500"/>
                  <a:pt x="11966" y="100370"/>
                  <a:pt x="6787" y="110907"/>
                </a:cubicBezTo>
                <a:cubicBezTo>
                  <a:pt x="2322" y="119777"/>
                  <a:pt x="0" y="129600"/>
                  <a:pt x="0" y="139541"/>
                </a:cubicBezTo>
                <a:cubicBezTo>
                  <a:pt x="0" y="149483"/>
                  <a:pt x="2322" y="159306"/>
                  <a:pt x="6727" y="168176"/>
                </a:cubicBezTo>
                <a:lnTo>
                  <a:pt x="6727" y="168295"/>
                </a:lnTo>
                <a:cubicBezTo>
                  <a:pt x="11906" y="178832"/>
                  <a:pt x="19883" y="187643"/>
                  <a:pt x="29825" y="193893"/>
                </a:cubicBezTo>
                <a:cubicBezTo>
                  <a:pt x="39767" y="200144"/>
                  <a:pt x="51197" y="203418"/>
                  <a:pt x="62925" y="203418"/>
                </a:cubicBezTo>
                <a:cubicBezTo>
                  <a:pt x="79891" y="203418"/>
                  <a:pt x="94178" y="197763"/>
                  <a:pt x="104596" y="188000"/>
                </a:cubicBezTo>
                <a:cubicBezTo>
                  <a:pt x="116503" y="176927"/>
                  <a:pt x="123289" y="160496"/>
                  <a:pt x="123289" y="141030"/>
                </a:cubicBezTo>
                <a:cubicBezTo>
                  <a:pt x="123289" y="136684"/>
                  <a:pt x="122932" y="132338"/>
                  <a:pt x="122218" y="128052"/>
                </a:cubicBezTo>
                <a:lnTo>
                  <a:pt x="62865" y="128052"/>
                </a:lnTo>
                <a:close/>
                <a:moveTo>
                  <a:pt x="294739" y="125611"/>
                </a:moveTo>
                <a:cubicBezTo>
                  <a:pt x="288727" y="120015"/>
                  <a:pt x="280511" y="117217"/>
                  <a:pt x="270093" y="117217"/>
                </a:cubicBezTo>
                <a:cubicBezTo>
                  <a:pt x="256699" y="117217"/>
                  <a:pt x="246698" y="122158"/>
                  <a:pt x="240030" y="132040"/>
                </a:cubicBezTo>
                <a:lnTo>
                  <a:pt x="252472" y="139898"/>
                </a:lnTo>
                <a:cubicBezTo>
                  <a:pt x="256996" y="133171"/>
                  <a:pt x="263247" y="129778"/>
                  <a:pt x="271105" y="129778"/>
                </a:cubicBezTo>
                <a:cubicBezTo>
                  <a:pt x="276106" y="129778"/>
                  <a:pt x="280928" y="131683"/>
                  <a:pt x="284619" y="135017"/>
                </a:cubicBezTo>
                <a:cubicBezTo>
                  <a:pt x="286405" y="136565"/>
                  <a:pt x="287893" y="138529"/>
                  <a:pt x="288846" y="140732"/>
                </a:cubicBezTo>
                <a:cubicBezTo>
                  <a:pt x="289798" y="142935"/>
                  <a:pt x="290334" y="145256"/>
                  <a:pt x="290334" y="147697"/>
                </a:cubicBezTo>
                <a:lnTo>
                  <a:pt x="290334" y="150971"/>
                </a:lnTo>
                <a:cubicBezTo>
                  <a:pt x="284917" y="147935"/>
                  <a:pt x="278070" y="146328"/>
                  <a:pt x="269736" y="146328"/>
                </a:cubicBezTo>
                <a:cubicBezTo>
                  <a:pt x="259973" y="146328"/>
                  <a:pt x="252115" y="148650"/>
                  <a:pt x="246221" y="153353"/>
                </a:cubicBezTo>
                <a:cubicBezTo>
                  <a:pt x="240328" y="158055"/>
                  <a:pt x="237411" y="164247"/>
                  <a:pt x="237411" y="172164"/>
                </a:cubicBezTo>
                <a:cubicBezTo>
                  <a:pt x="237292" y="175677"/>
                  <a:pt x="238006" y="179189"/>
                  <a:pt x="239435" y="182404"/>
                </a:cubicBezTo>
                <a:cubicBezTo>
                  <a:pt x="240863" y="185618"/>
                  <a:pt x="243007" y="188476"/>
                  <a:pt x="245685" y="190798"/>
                </a:cubicBezTo>
                <a:cubicBezTo>
                  <a:pt x="251162" y="195739"/>
                  <a:pt x="258187" y="198239"/>
                  <a:pt x="266402" y="198239"/>
                </a:cubicBezTo>
                <a:cubicBezTo>
                  <a:pt x="276106" y="198239"/>
                  <a:pt x="283785" y="193893"/>
                  <a:pt x="289620" y="185202"/>
                </a:cubicBezTo>
                <a:lnTo>
                  <a:pt x="290215" y="185202"/>
                </a:lnTo>
                <a:lnTo>
                  <a:pt x="290215" y="195739"/>
                </a:lnTo>
                <a:lnTo>
                  <a:pt x="303669" y="195739"/>
                </a:lnTo>
                <a:lnTo>
                  <a:pt x="303669" y="148888"/>
                </a:lnTo>
                <a:cubicBezTo>
                  <a:pt x="303728" y="139005"/>
                  <a:pt x="300752" y="131207"/>
                  <a:pt x="294739" y="125670"/>
                </a:cubicBezTo>
                <a:close/>
                <a:moveTo>
                  <a:pt x="283309" y="178772"/>
                </a:moveTo>
                <a:cubicBezTo>
                  <a:pt x="281226" y="180856"/>
                  <a:pt x="278785" y="182523"/>
                  <a:pt x="276046" y="183654"/>
                </a:cubicBezTo>
                <a:cubicBezTo>
                  <a:pt x="273308" y="184785"/>
                  <a:pt x="270391" y="185380"/>
                  <a:pt x="267474" y="185380"/>
                </a:cubicBezTo>
                <a:cubicBezTo>
                  <a:pt x="263485" y="185440"/>
                  <a:pt x="259675" y="184130"/>
                  <a:pt x="256580" y="181689"/>
                </a:cubicBezTo>
                <a:cubicBezTo>
                  <a:pt x="255151" y="180618"/>
                  <a:pt x="253960" y="179189"/>
                  <a:pt x="253186" y="177582"/>
                </a:cubicBezTo>
                <a:cubicBezTo>
                  <a:pt x="252413" y="175974"/>
                  <a:pt x="251996" y="174188"/>
                  <a:pt x="251996" y="172403"/>
                </a:cubicBezTo>
                <a:cubicBezTo>
                  <a:pt x="251996" y="168235"/>
                  <a:pt x="253901" y="164783"/>
                  <a:pt x="257651" y="162044"/>
                </a:cubicBezTo>
                <a:cubicBezTo>
                  <a:pt x="261402" y="159306"/>
                  <a:pt x="266283" y="157877"/>
                  <a:pt x="271998" y="157877"/>
                </a:cubicBezTo>
                <a:cubicBezTo>
                  <a:pt x="279856" y="157758"/>
                  <a:pt x="285988" y="159544"/>
                  <a:pt x="290334" y="163116"/>
                </a:cubicBezTo>
                <a:cubicBezTo>
                  <a:pt x="290334" y="169128"/>
                  <a:pt x="287953" y="174367"/>
                  <a:pt x="283369" y="178832"/>
                </a:cubicBezTo>
                <a:close/>
                <a:moveTo>
                  <a:pt x="227528" y="94238"/>
                </a:moveTo>
                <a:cubicBezTo>
                  <a:pt x="224373" y="91083"/>
                  <a:pt x="220623" y="88583"/>
                  <a:pt x="216456" y="86916"/>
                </a:cubicBezTo>
                <a:cubicBezTo>
                  <a:pt x="212288" y="85249"/>
                  <a:pt x="207883" y="84415"/>
                  <a:pt x="203418" y="84534"/>
                </a:cubicBezTo>
                <a:lnTo>
                  <a:pt x="166092" y="84534"/>
                </a:lnTo>
                <a:lnTo>
                  <a:pt x="166092" y="195679"/>
                </a:lnTo>
                <a:lnTo>
                  <a:pt x="180142" y="195679"/>
                </a:lnTo>
                <a:lnTo>
                  <a:pt x="180142" y="150674"/>
                </a:lnTo>
                <a:lnTo>
                  <a:pt x="203359" y="150674"/>
                </a:lnTo>
                <a:cubicBezTo>
                  <a:pt x="212884" y="150674"/>
                  <a:pt x="220920" y="147459"/>
                  <a:pt x="227469" y="141208"/>
                </a:cubicBezTo>
                <a:cubicBezTo>
                  <a:pt x="228005" y="140672"/>
                  <a:pt x="228540" y="140137"/>
                  <a:pt x="229017" y="139601"/>
                </a:cubicBezTo>
                <a:cubicBezTo>
                  <a:pt x="234732" y="133350"/>
                  <a:pt x="237827" y="125075"/>
                  <a:pt x="237530" y="116622"/>
                </a:cubicBezTo>
                <a:cubicBezTo>
                  <a:pt x="237232" y="108168"/>
                  <a:pt x="233601" y="100132"/>
                  <a:pt x="227469" y="94238"/>
                </a:cubicBezTo>
                <a:lnTo>
                  <a:pt x="227469" y="94238"/>
                </a:lnTo>
                <a:close/>
                <a:moveTo>
                  <a:pt x="217646" y="131266"/>
                </a:moveTo>
                <a:cubicBezTo>
                  <a:pt x="215860" y="133171"/>
                  <a:pt x="213717" y="134660"/>
                  <a:pt x="211336" y="135672"/>
                </a:cubicBezTo>
                <a:cubicBezTo>
                  <a:pt x="208955" y="136684"/>
                  <a:pt x="206335" y="137160"/>
                  <a:pt x="203775" y="137041"/>
                </a:cubicBezTo>
                <a:lnTo>
                  <a:pt x="180201" y="137041"/>
                </a:lnTo>
                <a:lnTo>
                  <a:pt x="180201" y="98227"/>
                </a:lnTo>
                <a:lnTo>
                  <a:pt x="203775" y="98227"/>
                </a:lnTo>
                <a:cubicBezTo>
                  <a:pt x="208836" y="98227"/>
                  <a:pt x="213658" y="100191"/>
                  <a:pt x="217230" y="103703"/>
                </a:cubicBezTo>
                <a:cubicBezTo>
                  <a:pt x="220861" y="107335"/>
                  <a:pt x="222945" y="112216"/>
                  <a:pt x="223064" y="117396"/>
                </a:cubicBezTo>
                <a:cubicBezTo>
                  <a:pt x="223183" y="122575"/>
                  <a:pt x="221218" y="127516"/>
                  <a:pt x="217706" y="131266"/>
                </a:cubicBezTo>
                <a:lnTo>
                  <a:pt x="217706" y="131266"/>
                </a:lnTo>
                <a:close/>
                <a:moveTo>
                  <a:pt x="365700" y="119658"/>
                </a:moveTo>
                <a:lnTo>
                  <a:pt x="343972" y="174248"/>
                </a:lnTo>
                <a:lnTo>
                  <a:pt x="343674" y="174248"/>
                </a:lnTo>
                <a:lnTo>
                  <a:pt x="321409" y="119658"/>
                </a:lnTo>
                <a:lnTo>
                  <a:pt x="306110" y="119658"/>
                </a:lnTo>
                <a:lnTo>
                  <a:pt x="336947" y="190857"/>
                </a:lnTo>
                <a:lnTo>
                  <a:pt x="319445" y="229136"/>
                </a:lnTo>
                <a:lnTo>
                  <a:pt x="333911" y="229136"/>
                </a:lnTo>
                <a:lnTo>
                  <a:pt x="380940" y="119658"/>
                </a:lnTo>
                <a:lnTo>
                  <a:pt x="365641" y="119658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8" name="Text 56"/>
          <p:cNvSpPr/>
          <p:nvPr/>
        </p:nvSpPr>
        <p:spPr>
          <a:xfrm>
            <a:off x="11017250" y="7797800"/>
            <a:ext cx="116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Google Pay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SHOPPING &amp; ACCOMMODATION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购物与住宿推荐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7493000" cy="3556000"/>
          </a:xfrm>
          <a:custGeom>
            <a:avLst/>
            <a:gdLst/>
            <a:ahLst/>
            <a:cxnLst/>
            <a:rect l="l" t="t" r="r" b="b"/>
            <a:pathLst>
              <a:path w="7493000" h="3556000">
                <a:moveTo>
                  <a:pt x="101595" y="0"/>
                </a:moveTo>
                <a:lnTo>
                  <a:pt x="7391405" y="0"/>
                </a:lnTo>
                <a:cubicBezTo>
                  <a:pt x="7447514" y="0"/>
                  <a:pt x="7493000" y="45486"/>
                  <a:pt x="7493000" y="101595"/>
                </a:cubicBezTo>
                <a:lnTo>
                  <a:pt x="7493000" y="3454405"/>
                </a:lnTo>
                <a:cubicBezTo>
                  <a:pt x="7493000" y="3510514"/>
                  <a:pt x="7447514" y="3556000"/>
                  <a:pt x="7391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19150" y="1981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95250" y="47625"/>
                </a:moveTo>
                <a:cubicBezTo>
                  <a:pt x="95250" y="26610"/>
                  <a:pt x="112335" y="9525"/>
                  <a:pt x="133350" y="9525"/>
                </a:cubicBezTo>
                <a:cubicBezTo>
                  <a:pt x="154365" y="9525"/>
                  <a:pt x="171450" y="26610"/>
                  <a:pt x="171450" y="47625"/>
                </a:cubicBezTo>
                <a:lnTo>
                  <a:pt x="171450" y="76200"/>
                </a:lnTo>
                <a:lnTo>
                  <a:pt x="95250" y="76200"/>
                </a:lnTo>
                <a:lnTo>
                  <a:pt x="95250" y="47625"/>
                </a:lnTo>
                <a:close/>
                <a:moveTo>
                  <a:pt x="66675" y="76200"/>
                </a:moveTo>
                <a:lnTo>
                  <a:pt x="28575" y="76200"/>
                </a:lnTo>
                <a:cubicBezTo>
                  <a:pt x="12799" y="76200"/>
                  <a:pt x="0" y="88999"/>
                  <a:pt x="0" y="104775"/>
                </a:cubicBezTo>
                <a:lnTo>
                  <a:pt x="0" y="228600"/>
                </a:lnTo>
                <a:cubicBezTo>
                  <a:pt x="0" y="260152"/>
                  <a:pt x="25598" y="285750"/>
                  <a:pt x="57150" y="285750"/>
                </a:cubicBezTo>
                <a:lnTo>
                  <a:pt x="209550" y="285750"/>
                </a:lnTo>
                <a:cubicBezTo>
                  <a:pt x="241102" y="285750"/>
                  <a:pt x="266700" y="260152"/>
                  <a:pt x="266700" y="228600"/>
                </a:cubicBezTo>
                <a:lnTo>
                  <a:pt x="266700" y="104775"/>
                </a:lnTo>
                <a:cubicBezTo>
                  <a:pt x="266700" y="88999"/>
                  <a:pt x="253901" y="76200"/>
                  <a:pt x="238125" y="76200"/>
                </a:cubicBezTo>
                <a:lnTo>
                  <a:pt x="200025" y="76200"/>
                </a:lnTo>
                <a:lnTo>
                  <a:pt x="200025" y="47625"/>
                </a:lnTo>
                <a:cubicBezTo>
                  <a:pt x="200025" y="10775"/>
                  <a:pt x="170200" y="-19050"/>
                  <a:pt x="133350" y="-19050"/>
                </a:cubicBezTo>
                <a:cubicBezTo>
                  <a:pt x="96500" y="-19050"/>
                  <a:pt x="66675" y="10775"/>
                  <a:pt x="66675" y="47625"/>
                </a:cubicBezTo>
                <a:lnTo>
                  <a:pt x="66675" y="76200"/>
                </a:lnTo>
                <a:close/>
                <a:moveTo>
                  <a:pt x="80962" y="104775"/>
                </a:moveTo>
                <a:cubicBezTo>
                  <a:pt x="88848" y="104775"/>
                  <a:pt x="95250" y="111177"/>
                  <a:pt x="95250" y="119062"/>
                </a:cubicBezTo>
                <a:cubicBezTo>
                  <a:pt x="95250" y="126948"/>
                  <a:pt x="88848" y="133350"/>
                  <a:pt x="80962" y="133350"/>
                </a:cubicBezTo>
                <a:cubicBezTo>
                  <a:pt x="73077" y="133350"/>
                  <a:pt x="66675" y="126948"/>
                  <a:pt x="66675" y="119062"/>
                </a:cubicBezTo>
                <a:cubicBezTo>
                  <a:pt x="66675" y="111177"/>
                  <a:pt x="73077" y="104775"/>
                  <a:pt x="80962" y="104775"/>
                </a:cubicBezTo>
                <a:close/>
                <a:moveTo>
                  <a:pt x="171450" y="119062"/>
                </a:moveTo>
                <a:cubicBezTo>
                  <a:pt x="171450" y="111177"/>
                  <a:pt x="177852" y="104775"/>
                  <a:pt x="185738" y="104775"/>
                </a:cubicBezTo>
                <a:cubicBezTo>
                  <a:pt x="193623" y="104775"/>
                  <a:pt x="200025" y="111177"/>
                  <a:pt x="200025" y="119062"/>
                </a:cubicBezTo>
                <a:cubicBezTo>
                  <a:pt x="200025" y="126948"/>
                  <a:pt x="193623" y="133350"/>
                  <a:pt x="185738" y="133350"/>
                </a:cubicBezTo>
                <a:cubicBezTo>
                  <a:pt x="177852" y="133350"/>
                  <a:pt x="171450" y="126948"/>
                  <a:pt x="171450" y="119062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30400"/>
            <a:ext cx="675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购物推荐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87400" y="25400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8" name="Text 6"/>
          <p:cNvSpPr/>
          <p:nvPr/>
        </p:nvSpPr>
        <p:spPr>
          <a:xfrm>
            <a:off x="965200" y="25400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皮特街购物中心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5200" y="28956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步行街，高端精品、旗舰店、本土品牌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381500" y="25400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1" name="Text 9"/>
          <p:cNvSpPr/>
          <p:nvPr/>
        </p:nvSpPr>
        <p:spPr>
          <a:xfrm>
            <a:off x="4559300" y="25400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维多利亚女王大厦QVB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559300" y="28956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建筑杰作，高端精品、设计师品牌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87400" y="33528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4" name="Text 12"/>
          <p:cNvSpPr/>
          <p:nvPr/>
        </p:nvSpPr>
        <p:spPr>
          <a:xfrm>
            <a:off x="965200" y="33528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牛津街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" y="37084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前卫潮流、复古商店、前沿时尚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381500" y="33528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7" name="Text 15"/>
          <p:cNvSpPr/>
          <p:nvPr/>
        </p:nvSpPr>
        <p:spPr>
          <a:xfrm>
            <a:off x="4559300" y="3352800"/>
            <a:ext cx="328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岩石区市场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59300" y="3708400"/>
            <a:ext cx="327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周末手工制品、独特纪念品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54356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101590" y="0"/>
                </a:moveTo>
                <a:lnTo>
                  <a:pt x="7391410" y="0"/>
                </a:lnTo>
                <a:cubicBezTo>
                  <a:pt x="7447517" y="0"/>
                  <a:pt x="7493000" y="45483"/>
                  <a:pt x="7493000" y="101590"/>
                </a:cubicBezTo>
                <a:lnTo>
                  <a:pt x="7493000" y="2946410"/>
                </a:lnTo>
                <a:cubicBezTo>
                  <a:pt x="7493000" y="3002517"/>
                  <a:pt x="7447517" y="3048000"/>
                  <a:pt x="73914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20" name="Text 18"/>
          <p:cNvSpPr/>
          <p:nvPr/>
        </p:nvSpPr>
        <p:spPr>
          <a:xfrm>
            <a:off x="762000" y="5689600"/>
            <a:ext cx="7137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澳洲特产推荐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62000" y="62992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14400" y="64516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UGG雪地靴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14400" y="68072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澳洲本土品牌，羊毛制品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30700" y="62992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4483100" y="64516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 Tam饼干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83100" y="68072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国民巧克力饼干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73660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14400" y="75184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袋鼠皮具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4400" y="78740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钱包、皮带、手袋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330700" y="73660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4483100" y="75184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蜂蜜制品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483100" y="78740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麦卢卡蜂蜜、蜂巢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55000" y="1676400"/>
            <a:ext cx="7493000" cy="3302000"/>
          </a:xfrm>
          <a:custGeom>
            <a:avLst/>
            <a:gdLst/>
            <a:ahLst/>
            <a:cxnLst/>
            <a:rect l="l" t="t" r="r" b="b"/>
            <a:pathLst>
              <a:path w="7493000" h="3302000">
                <a:moveTo>
                  <a:pt x="101603" y="0"/>
                </a:moveTo>
                <a:lnTo>
                  <a:pt x="7391397" y="0"/>
                </a:lnTo>
                <a:cubicBezTo>
                  <a:pt x="7447511" y="0"/>
                  <a:pt x="7493000" y="45489"/>
                  <a:pt x="7493000" y="101603"/>
                </a:cubicBezTo>
                <a:lnTo>
                  <a:pt x="7493000" y="3200397"/>
                </a:lnTo>
                <a:cubicBezTo>
                  <a:pt x="7493000" y="3256511"/>
                  <a:pt x="7447511" y="3302000"/>
                  <a:pt x="73913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4" name="Shape 32"/>
          <p:cNvSpPr/>
          <p:nvPr/>
        </p:nvSpPr>
        <p:spPr>
          <a:xfrm>
            <a:off x="8528050" y="1981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171450"/>
                </a:lnTo>
                <a:lnTo>
                  <a:pt x="171450" y="171450"/>
                </a:lnTo>
                <a:lnTo>
                  <a:pt x="171450" y="95250"/>
                </a:lnTo>
                <a:cubicBezTo>
                  <a:pt x="171450" y="84713"/>
                  <a:pt x="179963" y="76200"/>
                  <a:pt x="190500" y="76200"/>
                </a:cubicBezTo>
                <a:lnTo>
                  <a:pt x="285750" y="76200"/>
                </a:lnTo>
                <a:cubicBezTo>
                  <a:pt x="317302" y="76200"/>
                  <a:pt x="342900" y="101798"/>
                  <a:pt x="342900" y="133350"/>
                </a:cubicBezTo>
                <a:lnTo>
                  <a:pt x="342900" y="266700"/>
                </a:lnTo>
                <a:cubicBezTo>
                  <a:pt x="342900" y="277237"/>
                  <a:pt x="334387" y="285750"/>
                  <a:pt x="323850" y="285750"/>
                </a:cubicBezTo>
                <a:cubicBezTo>
                  <a:pt x="313313" y="285750"/>
                  <a:pt x="304800" y="277237"/>
                  <a:pt x="304800" y="266700"/>
                </a:cubicBezTo>
                <a:lnTo>
                  <a:pt x="304800" y="228600"/>
                </a:lnTo>
                <a:lnTo>
                  <a:pt x="38100" y="228600"/>
                </a:lnTo>
                <a:lnTo>
                  <a:pt x="38100" y="266700"/>
                </a:lnTo>
                <a:cubicBezTo>
                  <a:pt x="38100" y="277237"/>
                  <a:pt x="29587" y="285750"/>
                  <a:pt x="19050" y="285750"/>
                </a:cubicBezTo>
                <a:cubicBezTo>
                  <a:pt x="8513" y="285750"/>
                  <a:pt x="0" y="277237"/>
                  <a:pt x="0" y="266700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66675" y="114300"/>
                </a:moveTo>
                <a:cubicBezTo>
                  <a:pt x="66675" y="93272"/>
                  <a:pt x="83747" y="76200"/>
                  <a:pt x="104775" y="76200"/>
                </a:cubicBezTo>
                <a:cubicBezTo>
                  <a:pt x="125803" y="76200"/>
                  <a:pt x="142875" y="93272"/>
                  <a:pt x="142875" y="114300"/>
                </a:cubicBezTo>
                <a:cubicBezTo>
                  <a:pt x="142875" y="135328"/>
                  <a:pt x="125803" y="152400"/>
                  <a:pt x="104775" y="152400"/>
                </a:cubicBezTo>
                <a:cubicBezTo>
                  <a:pt x="83747" y="152400"/>
                  <a:pt x="66675" y="135328"/>
                  <a:pt x="66675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8890000" y="1930400"/>
            <a:ext cx="675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住宿建议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09000" y="2540000"/>
            <a:ext cx="6985000" cy="1727200"/>
          </a:xfrm>
          <a:custGeom>
            <a:avLst/>
            <a:gdLst/>
            <a:ahLst/>
            <a:cxnLst/>
            <a:rect l="l" t="t" r="r" b="b"/>
            <a:pathLst>
              <a:path w="6985000" h="1727200">
                <a:moveTo>
                  <a:pt x="101594" y="0"/>
                </a:moveTo>
                <a:lnTo>
                  <a:pt x="6883406" y="0"/>
                </a:lnTo>
                <a:cubicBezTo>
                  <a:pt x="6939515" y="0"/>
                  <a:pt x="6985000" y="45485"/>
                  <a:pt x="6985000" y="101594"/>
                </a:cubicBezTo>
                <a:lnTo>
                  <a:pt x="6985000" y="1625606"/>
                </a:lnTo>
                <a:cubicBezTo>
                  <a:pt x="6985000" y="1681715"/>
                  <a:pt x="6939515" y="1727200"/>
                  <a:pt x="6883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712200" y="2743200"/>
            <a:ext cx="669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市中心区域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712200" y="32004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环形码头、达令港附近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712200" y="35052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交通便利，步行可达景点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712200" y="38100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价格：$150-400+/晚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09000" y="4419600"/>
            <a:ext cx="6985000" cy="1727200"/>
          </a:xfrm>
          <a:custGeom>
            <a:avLst/>
            <a:gdLst/>
            <a:ahLst/>
            <a:cxnLst/>
            <a:rect l="l" t="t" r="r" b="b"/>
            <a:pathLst>
              <a:path w="6985000" h="1727200">
                <a:moveTo>
                  <a:pt x="101594" y="0"/>
                </a:moveTo>
                <a:lnTo>
                  <a:pt x="6883406" y="0"/>
                </a:lnTo>
                <a:cubicBezTo>
                  <a:pt x="6939515" y="0"/>
                  <a:pt x="6985000" y="45485"/>
                  <a:pt x="6985000" y="101594"/>
                </a:cubicBezTo>
                <a:lnTo>
                  <a:pt x="6985000" y="1625606"/>
                </a:lnTo>
                <a:cubicBezTo>
                  <a:pt x="6985000" y="1681715"/>
                  <a:pt x="6939515" y="1727200"/>
                  <a:pt x="68834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712200" y="4622800"/>
            <a:ext cx="669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海滩区域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712200" y="50800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邦迪海滩、曼利海滩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712200" y="53848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度假风格，海景房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712200" y="5689600"/>
            <a:ext cx="666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价格：$120-300+/晚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55000" y="5181600"/>
            <a:ext cx="7493000" cy="3302000"/>
          </a:xfrm>
          <a:custGeom>
            <a:avLst/>
            <a:gdLst/>
            <a:ahLst/>
            <a:cxnLst/>
            <a:rect l="l" t="t" r="r" b="b"/>
            <a:pathLst>
              <a:path w="7493000" h="3302000">
                <a:moveTo>
                  <a:pt x="101603" y="0"/>
                </a:moveTo>
                <a:lnTo>
                  <a:pt x="7391397" y="0"/>
                </a:lnTo>
                <a:cubicBezTo>
                  <a:pt x="7447511" y="0"/>
                  <a:pt x="7493000" y="45489"/>
                  <a:pt x="7493000" y="101603"/>
                </a:cubicBezTo>
                <a:lnTo>
                  <a:pt x="7493000" y="3200397"/>
                </a:lnTo>
                <a:cubicBezTo>
                  <a:pt x="7493000" y="3256511"/>
                  <a:pt x="7447511" y="3302000"/>
                  <a:pt x="7391397" y="3302000"/>
                </a:cubicBezTo>
                <a:lnTo>
                  <a:pt x="101603" y="3302000"/>
                </a:lnTo>
                <a:cubicBezTo>
                  <a:pt x="45489" y="3302000"/>
                  <a:pt x="0" y="3256511"/>
                  <a:pt x="0" y="3200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7" name="Text 45"/>
          <p:cNvSpPr/>
          <p:nvPr/>
        </p:nvSpPr>
        <p:spPr>
          <a:xfrm>
            <a:off x="8509000" y="5435600"/>
            <a:ext cx="711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预算参考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509000" y="5994400"/>
            <a:ext cx="6985000" cy="660400"/>
          </a:xfrm>
          <a:custGeom>
            <a:avLst/>
            <a:gdLst/>
            <a:ahLst/>
            <a:cxnLst/>
            <a:rect l="l" t="t" r="r" b="b"/>
            <a:pathLst>
              <a:path w="6985000" h="660400">
                <a:moveTo>
                  <a:pt x="101603" y="0"/>
                </a:moveTo>
                <a:lnTo>
                  <a:pt x="6883397" y="0"/>
                </a:lnTo>
                <a:cubicBezTo>
                  <a:pt x="6939511" y="0"/>
                  <a:pt x="6985000" y="45489"/>
                  <a:pt x="6985000" y="101603"/>
                </a:cubicBezTo>
                <a:lnTo>
                  <a:pt x="6985000" y="558797"/>
                </a:lnTo>
                <a:cubicBezTo>
                  <a:pt x="6985000" y="614911"/>
                  <a:pt x="6939511" y="660400"/>
                  <a:pt x="6883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8674100" y="6223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700" y="12700"/>
                </a:moveTo>
                <a:cubicBezTo>
                  <a:pt x="19725" y="12700"/>
                  <a:pt x="25400" y="18375"/>
                  <a:pt x="25400" y="25400"/>
                </a:cubicBezTo>
                <a:lnTo>
                  <a:pt x="25400" y="114300"/>
                </a:lnTo>
                <a:lnTo>
                  <a:pt x="114300" y="114300"/>
                </a:lnTo>
                <a:lnTo>
                  <a:pt x="114300" y="63500"/>
                </a:lnTo>
                <a:cubicBezTo>
                  <a:pt x="114300" y="56475"/>
                  <a:pt x="119975" y="50800"/>
                  <a:pt x="127000" y="50800"/>
                </a:cubicBezTo>
                <a:lnTo>
                  <a:pt x="190500" y="50800"/>
                </a:lnTo>
                <a:cubicBezTo>
                  <a:pt x="211534" y="50800"/>
                  <a:pt x="228600" y="67866"/>
                  <a:pt x="228600" y="88900"/>
                </a:cubicBezTo>
                <a:lnTo>
                  <a:pt x="228600" y="177800"/>
                </a:lnTo>
                <a:cubicBezTo>
                  <a:pt x="228600" y="184825"/>
                  <a:pt x="222925" y="190500"/>
                  <a:pt x="215900" y="190500"/>
                </a:cubicBezTo>
                <a:cubicBezTo>
                  <a:pt x="208875" y="190500"/>
                  <a:pt x="203200" y="184825"/>
                  <a:pt x="203200" y="177800"/>
                </a:cubicBezTo>
                <a:lnTo>
                  <a:pt x="203200" y="152400"/>
                </a:lnTo>
                <a:lnTo>
                  <a:pt x="25400" y="152400"/>
                </a:lnTo>
                <a:lnTo>
                  <a:pt x="25400" y="177800"/>
                </a:lnTo>
                <a:cubicBezTo>
                  <a:pt x="25400" y="184825"/>
                  <a:pt x="19725" y="190500"/>
                  <a:pt x="12700" y="190500"/>
                </a:cubicBezTo>
                <a:cubicBezTo>
                  <a:pt x="5675" y="190500"/>
                  <a:pt x="0" y="184825"/>
                  <a:pt x="0" y="177800"/>
                </a:cubicBezTo>
                <a:lnTo>
                  <a:pt x="0" y="25400"/>
                </a:lnTo>
                <a:cubicBezTo>
                  <a:pt x="0" y="18375"/>
                  <a:pt x="5675" y="12700"/>
                  <a:pt x="12700" y="12700"/>
                </a:cubicBezTo>
                <a:close/>
                <a:moveTo>
                  <a:pt x="44450" y="76200"/>
                </a:moveTo>
                <a:cubicBezTo>
                  <a:pt x="44450" y="62181"/>
                  <a:pt x="55831" y="50800"/>
                  <a:pt x="69850" y="50800"/>
                </a:cubicBezTo>
                <a:cubicBezTo>
                  <a:pt x="83869" y="50800"/>
                  <a:pt x="95250" y="62181"/>
                  <a:pt x="95250" y="76200"/>
                </a:cubicBezTo>
                <a:cubicBezTo>
                  <a:pt x="95250" y="90219"/>
                  <a:pt x="83869" y="101600"/>
                  <a:pt x="69850" y="101600"/>
                </a:cubicBezTo>
                <a:cubicBezTo>
                  <a:pt x="55831" y="101600"/>
                  <a:pt x="44450" y="90219"/>
                  <a:pt x="44450" y="7620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0" name="Text 48"/>
          <p:cNvSpPr/>
          <p:nvPr/>
        </p:nvSpPr>
        <p:spPr>
          <a:xfrm>
            <a:off x="9017000" y="61722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青旅床位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4752241" y="6146800"/>
            <a:ext cx="69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$40/晚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509000" y="6807200"/>
            <a:ext cx="6985000" cy="660400"/>
          </a:xfrm>
          <a:custGeom>
            <a:avLst/>
            <a:gdLst/>
            <a:ahLst/>
            <a:cxnLst/>
            <a:rect l="l" t="t" r="r" b="b"/>
            <a:pathLst>
              <a:path w="6985000" h="660400">
                <a:moveTo>
                  <a:pt x="101603" y="0"/>
                </a:moveTo>
                <a:lnTo>
                  <a:pt x="6883397" y="0"/>
                </a:lnTo>
                <a:cubicBezTo>
                  <a:pt x="6939511" y="0"/>
                  <a:pt x="6985000" y="45489"/>
                  <a:pt x="6985000" y="101603"/>
                </a:cubicBezTo>
                <a:lnTo>
                  <a:pt x="6985000" y="558797"/>
                </a:lnTo>
                <a:cubicBezTo>
                  <a:pt x="6985000" y="614911"/>
                  <a:pt x="6939511" y="660400"/>
                  <a:pt x="6883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D8A47F">
              <a:alpha val="5098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8686800" y="7035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350" y="9525"/>
                </a:moveTo>
                <a:cubicBezTo>
                  <a:pt x="6350" y="4247"/>
                  <a:pt x="10597" y="0"/>
                  <a:pt x="15875" y="0"/>
                </a:cubicBezTo>
                <a:lnTo>
                  <a:pt x="187325" y="0"/>
                </a:lnTo>
                <a:cubicBezTo>
                  <a:pt x="192603" y="0"/>
                  <a:pt x="196850" y="4247"/>
                  <a:pt x="196850" y="9525"/>
                </a:cubicBezTo>
                <a:cubicBezTo>
                  <a:pt x="196850" y="14803"/>
                  <a:pt x="192603" y="19050"/>
                  <a:pt x="187325" y="19050"/>
                </a:cubicBezTo>
                <a:lnTo>
                  <a:pt x="184150" y="19050"/>
                </a:lnTo>
                <a:lnTo>
                  <a:pt x="184150" y="184150"/>
                </a:lnTo>
                <a:lnTo>
                  <a:pt x="187325" y="184150"/>
                </a:lnTo>
                <a:cubicBezTo>
                  <a:pt x="192603" y="184150"/>
                  <a:pt x="196850" y="188397"/>
                  <a:pt x="196850" y="193675"/>
                </a:cubicBezTo>
                <a:cubicBezTo>
                  <a:pt x="196850" y="198953"/>
                  <a:pt x="192603" y="203200"/>
                  <a:pt x="187325" y="203200"/>
                </a:cubicBezTo>
                <a:lnTo>
                  <a:pt x="15875" y="203200"/>
                </a:lnTo>
                <a:cubicBezTo>
                  <a:pt x="10597" y="203200"/>
                  <a:pt x="6350" y="198953"/>
                  <a:pt x="6350" y="193675"/>
                </a:cubicBezTo>
                <a:cubicBezTo>
                  <a:pt x="6350" y="188397"/>
                  <a:pt x="10597" y="184150"/>
                  <a:pt x="15875" y="184150"/>
                </a:cubicBezTo>
                <a:lnTo>
                  <a:pt x="19050" y="184150"/>
                </a:lnTo>
                <a:lnTo>
                  <a:pt x="19050" y="19050"/>
                </a:lnTo>
                <a:lnTo>
                  <a:pt x="15875" y="19050"/>
                </a:lnTo>
                <a:cubicBezTo>
                  <a:pt x="10597" y="19050"/>
                  <a:pt x="6350" y="14803"/>
                  <a:pt x="6350" y="9525"/>
                </a:cubicBezTo>
                <a:close/>
                <a:moveTo>
                  <a:pt x="88900" y="44450"/>
                </a:moveTo>
                <a:lnTo>
                  <a:pt x="88900" y="57150"/>
                </a:lnTo>
                <a:cubicBezTo>
                  <a:pt x="88900" y="60643"/>
                  <a:pt x="91757" y="63500"/>
                  <a:pt x="95250" y="63500"/>
                </a:cubicBezTo>
                <a:lnTo>
                  <a:pt x="107950" y="63500"/>
                </a:lnTo>
                <a:cubicBezTo>
                  <a:pt x="111443" y="63500"/>
                  <a:pt x="114300" y="60643"/>
                  <a:pt x="114300" y="57150"/>
                </a:cubicBezTo>
                <a:lnTo>
                  <a:pt x="114300" y="44450"/>
                </a:lnTo>
                <a:cubicBezTo>
                  <a:pt x="114300" y="40958"/>
                  <a:pt x="111443" y="38100"/>
                  <a:pt x="107950" y="38100"/>
                </a:cubicBezTo>
                <a:lnTo>
                  <a:pt x="95250" y="38100"/>
                </a:lnTo>
                <a:cubicBezTo>
                  <a:pt x="91757" y="38100"/>
                  <a:pt x="88900" y="40958"/>
                  <a:pt x="88900" y="44450"/>
                </a:cubicBezTo>
                <a:close/>
                <a:moveTo>
                  <a:pt x="50800" y="38100"/>
                </a:moveTo>
                <a:cubicBezTo>
                  <a:pt x="47308" y="38100"/>
                  <a:pt x="44450" y="40958"/>
                  <a:pt x="44450" y="44450"/>
                </a:cubicBezTo>
                <a:lnTo>
                  <a:pt x="44450" y="57150"/>
                </a:lnTo>
                <a:cubicBezTo>
                  <a:pt x="44450" y="60643"/>
                  <a:pt x="47308" y="63500"/>
                  <a:pt x="50800" y="63500"/>
                </a:cubicBezTo>
                <a:lnTo>
                  <a:pt x="63500" y="63500"/>
                </a:lnTo>
                <a:cubicBezTo>
                  <a:pt x="66993" y="63500"/>
                  <a:pt x="69850" y="60643"/>
                  <a:pt x="69850" y="57150"/>
                </a:cubicBezTo>
                <a:lnTo>
                  <a:pt x="69850" y="44450"/>
                </a:lnTo>
                <a:cubicBezTo>
                  <a:pt x="69850" y="40958"/>
                  <a:pt x="66993" y="38100"/>
                  <a:pt x="63500" y="38100"/>
                </a:cubicBezTo>
                <a:lnTo>
                  <a:pt x="50800" y="38100"/>
                </a:lnTo>
                <a:close/>
                <a:moveTo>
                  <a:pt x="88900" y="82550"/>
                </a:moveTo>
                <a:lnTo>
                  <a:pt x="88900" y="95250"/>
                </a:lnTo>
                <a:cubicBezTo>
                  <a:pt x="88900" y="98743"/>
                  <a:pt x="91757" y="101600"/>
                  <a:pt x="95250" y="101600"/>
                </a:cubicBezTo>
                <a:lnTo>
                  <a:pt x="107950" y="101600"/>
                </a:lnTo>
                <a:cubicBezTo>
                  <a:pt x="111443" y="101600"/>
                  <a:pt x="114300" y="98743"/>
                  <a:pt x="114300" y="95250"/>
                </a:cubicBezTo>
                <a:lnTo>
                  <a:pt x="114300" y="82550"/>
                </a:lnTo>
                <a:cubicBezTo>
                  <a:pt x="114300" y="79058"/>
                  <a:pt x="111443" y="76200"/>
                  <a:pt x="107950" y="76200"/>
                </a:cubicBezTo>
                <a:lnTo>
                  <a:pt x="95250" y="76200"/>
                </a:lnTo>
                <a:cubicBezTo>
                  <a:pt x="91757" y="76200"/>
                  <a:pt x="88900" y="79058"/>
                  <a:pt x="88900" y="82550"/>
                </a:cubicBezTo>
                <a:close/>
                <a:moveTo>
                  <a:pt x="139700" y="38100"/>
                </a:moveTo>
                <a:cubicBezTo>
                  <a:pt x="136208" y="38100"/>
                  <a:pt x="133350" y="40958"/>
                  <a:pt x="133350" y="44450"/>
                </a:cubicBezTo>
                <a:lnTo>
                  <a:pt x="133350" y="57150"/>
                </a:lnTo>
                <a:cubicBezTo>
                  <a:pt x="133350" y="60643"/>
                  <a:pt x="136208" y="63500"/>
                  <a:pt x="139700" y="63500"/>
                </a:cubicBezTo>
                <a:lnTo>
                  <a:pt x="152400" y="63500"/>
                </a:lnTo>
                <a:cubicBezTo>
                  <a:pt x="155893" y="63500"/>
                  <a:pt x="158750" y="60643"/>
                  <a:pt x="158750" y="57150"/>
                </a:cubicBezTo>
                <a:lnTo>
                  <a:pt x="158750" y="44450"/>
                </a:lnTo>
                <a:cubicBezTo>
                  <a:pt x="158750" y="40958"/>
                  <a:pt x="155893" y="38100"/>
                  <a:pt x="152400" y="38100"/>
                </a:cubicBezTo>
                <a:lnTo>
                  <a:pt x="139700" y="38100"/>
                </a:lnTo>
                <a:close/>
                <a:moveTo>
                  <a:pt x="44450" y="82550"/>
                </a:moveTo>
                <a:lnTo>
                  <a:pt x="44450" y="95250"/>
                </a:lnTo>
                <a:cubicBezTo>
                  <a:pt x="44450" y="98743"/>
                  <a:pt x="47308" y="101600"/>
                  <a:pt x="50800" y="101600"/>
                </a:cubicBezTo>
                <a:lnTo>
                  <a:pt x="63500" y="101600"/>
                </a:lnTo>
                <a:cubicBezTo>
                  <a:pt x="66993" y="101600"/>
                  <a:pt x="69850" y="98743"/>
                  <a:pt x="69850" y="95250"/>
                </a:cubicBezTo>
                <a:lnTo>
                  <a:pt x="69850" y="82550"/>
                </a:lnTo>
                <a:cubicBezTo>
                  <a:pt x="69850" y="79058"/>
                  <a:pt x="66993" y="76200"/>
                  <a:pt x="63500" y="76200"/>
                </a:cubicBezTo>
                <a:lnTo>
                  <a:pt x="50800" y="76200"/>
                </a:lnTo>
                <a:cubicBezTo>
                  <a:pt x="47308" y="76200"/>
                  <a:pt x="44450" y="79058"/>
                  <a:pt x="44450" y="82550"/>
                </a:cubicBezTo>
                <a:close/>
                <a:moveTo>
                  <a:pt x="139700" y="76200"/>
                </a:moveTo>
                <a:cubicBezTo>
                  <a:pt x="136208" y="76200"/>
                  <a:pt x="133350" y="79058"/>
                  <a:pt x="133350" y="82550"/>
                </a:cubicBezTo>
                <a:lnTo>
                  <a:pt x="133350" y="95250"/>
                </a:lnTo>
                <a:cubicBezTo>
                  <a:pt x="133350" y="98743"/>
                  <a:pt x="136208" y="101600"/>
                  <a:pt x="139700" y="101600"/>
                </a:cubicBezTo>
                <a:lnTo>
                  <a:pt x="152400" y="101600"/>
                </a:lnTo>
                <a:cubicBezTo>
                  <a:pt x="155893" y="101600"/>
                  <a:pt x="158750" y="98743"/>
                  <a:pt x="158750" y="95250"/>
                </a:cubicBezTo>
                <a:lnTo>
                  <a:pt x="158750" y="82550"/>
                </a:lnTo>
                <a:cubicBezTo>
                  <a:pt x="158750" y="79058"/>
                  <a:pt x="155893" y="76200"/>
                  <a:pt x="152400" y="76200"/>
                </a:cubicBezTo>
                <a:lnTo>
                  <a:pt x="139700" y="76200"/>
                </a:lnTo>
                <a:close/>
                <a:moveTo>
                  <a:pt x="114300" y="152400"/>
                </a:moveTo>
                <a:lnTo>
                  <a:pt x="131683" y="152400"/>
                </a:lnTo>
                <a:cubicBezTo>
                  <a:pt x="135612" y="152400"/>
                  <a:pt x="138628" y="148828"/>
                  <a:pt x="137239" y="145177"/>
                </a:cubicBezTo>
                <a:cubicBezTo>
                  <a:pt x="131763" y="130850"/>
                  <a:pt x="117872" y="120650"/>
                  <a:pt x="101640" y="120650"/>
                </a:cubicBezTo>
                <a:cubicBezTo>
                  <a:pt x="85408" y="120650"/>
                  <a:pt x="71517" y="130850"/>
                  <a:pt x="66040" y="145177"/>
                </a:cubicBezTo>
                <a:cubicBezTo>
                  <a:pt x="64651" y="148828"/>
                  <a:pt x="67667" y="152400"/>
                  <a:pt x="71596" y="152400"/>
                </a:cubicBezTo>
                <a:lnTo>
                  <a:pt x="88979" y="152400"/>
                </a:lnTo>
                <a:lnTo>
                  <a:pt x="88979" y="184150"/>
                </a:lnTo>
                <a:lnTo>
                  <a:pt x="114379" y="184150"/>
                </a:lnTo>
                <a:lnTo>
                  <a:pt x="114379" y="15240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4" name="Text 52"/>
          <p:cNvSpPr/>
          <p:nvPr/>
        </p:nvSpPr>
        <p:spPr>
          <a:xfrm>
            <a:off x="9017000" y="6985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中档酒店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4689534" y="6959600"/>
            <a:ext cx="76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D8A47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$150/晚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509000" y="7620000"/>
            <a:ext cx="6985000" cy="660400"/>
          </a:xfrm>
          <a:custGeom>
            <a:avLst/>
            <a:gdLst/>
            <a:ahLst/>
            <a:cxnLst/>
            <a:rect l="l" t="t" r="r" b="b"/>
            <a:pathLst>
              <a:path w="6985000" h="660400">
                <a:moveTo>
                  <a:pt x="101603" y="0"/>
                </a:moveTo>
                <a:lnTo>
                  <a:pt x="6883397" y="0"/>
                </a:lnTo>
                <a:cubicBezTo>
                  <a:pt x="6939511" y="0"/>
                  <a:pt x="6985000" y="45489"/>
                  <a:pt x="6985000" y="101603"/>
                </a:cubicBezTo>
                <a:lnTo>
                  <a:pt x="6985000" y="558797"/>
                </a:lnTo>
                <a:cubicBezTo>
                  <a:pt x="6985000" y="614911"/>
                  <a:pt x="6939511" y="660400"/>
                  <a:pt x="68833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E5A614">
              <a:alpha val="5098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674100" y="7848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8" name="Text 56"/>
          <p:cNvSpPr/>
          <p:nvPr/>
        </p:nvSpPr>
        <p:spPr>
          <a:xfrm>
            <a:off x="9017000" y="77978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豪华酒店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4532505" y="7772400"/>
            <a:ext cx="92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5A61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$400+/晚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3400" y="1930400"/>
            <a:ext cx="7442200" cy="2032000"/>
          </a:xfrm>
          <a:custGeom>
            <a:avLst/>
            <a:gdLst/>
            <a:ahLst/>
            <a:cxnLst/>
            <a:rect l="l" t="t" r="r" b="b"/>
            <a:pathLst>
              <a:path w="7442200" h="2032000">
                <a:moveTo>
                  <a:pt x="50800" y="0"/>
                </a:moveTo>
                <a:lnTo>
                  <a:pt x="7340600" y="0"/>
                </a:lnTo>
                <a:cubicBezTo>
                  <a:pt x="7396675" y="0"/>
                  <a:pt x="7442200" y="45525"/>
                  <a:pt x="7442200" y="101600"/>
                </a:cubicBezTo>
                <a:lnTo>
                  <a:pt x="7442200" y="1930400"/>
                </a:lnTo>
                <a:cubicBezTo>
                  <a:pt x="7442200" y="1986475"/>
                  <a:pt x="7396675" y="2032000"/>
                  <a:pt x="7340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33400" y="19304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6" name="Shape 4"/>
          <p:cNvSpPr/>
          <p:nvPr/>
        </p:nvSpPr>
        <p:spPr>
          <a:xfrm>
            <a:off x="863600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7" name="Text 5"/>
          <p:cNvSpPr/>
          <p:nvPr/>
        </p:nvSpPr>
        <p:spPr>
          <a:xfrm>
            <a:off x="787400" y="2540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79600" y="2540000"/>
            <a:ext cx="2400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初见悉尼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879600" y="3048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城市名片 · 最佳旅游时节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305800" y="1930400"/>
            <a:ext cx="7442200" cy="2032000"/>
          </a:xfrm>
          <a:custGeom>
            <a:avLst/>
            <a:gdLst/>
            <a:ahLst/>
            <a:cxnLst/>
            <a:rect l="l" t="t" r="r" b="b"/>
            <a:pathLst>
              <a:path w="7442200" h="2032000">
                <a:moveTo>
                  <a:pt x="50800" y="0"/>
                </a:moveTo>
                <a:lnTo>
                  <a:pt x="7340600" y="0"/>
                </a:lnTo>
                <a:cubicBezTo>
                  <a:pt x="7396675" y="0"/>
                  <a:pt x="7442200" y="45525"/>
                  <a:pt x="7442200" y="101600"/>
                </a:cubicBezTo>
                <a:lnTo>
                  <a:pt x="7442200" y="1930400"/>
                </a:lnTo>
                <a:cubicBezTo>
                  <a:pt x="7442200" y="1986475"/>
                  <a:pt x="7396675" y="2032000"/>
                  <a:pt x="7340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8305800" y="19304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2" name="Shape 10"/>
          <p:cNvSpPr/>
          <p:nvPr/>
        </p:nvSpPr>
        <p:spPr>
          <a:xfrm>
            <a:off x="8636000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3" name="Text 11"/>
          <p:cNvSpPr/>
          <p:nvPr/>
        </p:nvSpPr>
        <p:spPr>
          <a:xfrm>
            <a:off x="8559800" y="25400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652000" y="2540000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地标巡礼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652000" y="3048000"/>
            <a:ext cx="257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歌剧院 · 海港大桥 · 达令港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4267200"/>
            <a:ext cx="7442200" cy="2032000"/>
          </a:xfrm>
          <a:custGeom>
            <a:avLst/>
            <a:gdLst/>
            <a:ahLst/>
            <a:cxnLst/>
            <a:rect l="l" t="t" r="r" b="b"/>
            <a:pathLst>
              <a:path w="7442200" h="2032000">
                <a:moveTo>
                  <a:pt x="50800" y="0"/>
                </a:moveTo>
                <a:lnTo>
                  <a:pt x="7340600" y="0"/>
                </a:lnTo>
                <a:cubicBezTo>
                  <a:pt x="7396675" y="0"/>
                  <a:pt x="7442200" y="45525"/>
                  <a:pt x="7442200" y="101600"/>
                </a:cubicBezTo>
                <a:lnTo>
                  <a:pt x="7442200" y="1930400"/>
                </a:lnTo>
                <a:cubicBezTo>
                  <a:pt x="7442200" y="1986475"/>
                  <a:pt x="7396675" y="2032000"/>
                  <a:pt x="7340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533400" y="42672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8" name="Shape 16"/>
          <p:cNvSpPr/>
          <p:nvPr/>
        </p:nvSpPr>
        <p:spPr>
          <a:xfrm>
            <a:off x="863600" y="4876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9" name="Text 17"/>
          <p:cNvSpPr/>
          <p:nvPr/>
        </p:nvSpPr>
        <p:spPr>
          <a:xfrm>
            <a:off x="787400" y="48768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879600" y="4876800"/>
            <a:ext cx="1790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美食天堂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879600" y="5384800"/>
            <a:ext cx="173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鱼市场 · 美食地图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305800" y="4267200"/>
            <a:ext cx="7442200" cy="2032000"/>
          </a:xfrm>
          <a:custGeom>
            <a:avLst/>
            <a:gdLst/>
            <a:ahLst/>
            <a:cxnLst/>
            <a:rect l="l" t="t" r="r" b="b"/>
            <a:pathLst>
              <a:path w="7442200" h="2032000">
                <a:moveTo>
                  <a:pt x="50800" y="0"/>
                </a:moveTo>
                <a:lnTo>
                  <a:pt x="7340600" y="0"/>
                </a:lnTo>
                <a:cubicBezTo>
                  <a:pt x="7396675" y="0"/>
                  <a:pt x="7442200" y="45525"/>
                  <a:pt x="7442200" y="101600"/>
                </a:cubicBezTo>
                <a:lnTo>
                  <a:pt x="7442200" y="1930400"/>
                </a:lnTo>
                <a:cubicBezTo>
                  <a:pt x="7442200" y="1986475"/>
                  <a:pt x="7396675" y="2032000"/>
                  <a:pt x="73406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8305800" y="42672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24" name="Shape 22"/>
          <p:cNvSpPr/>
          <p:nvPr/>
        </p:nvSpPr>
        <p:spPr>
          <a:xfrm>
            <a:off x="8636000" y="4876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25" name="Text 23"/>
          <p:cNvSpPr/>
          <p:nvPr/>
        </p:nvSpPr>
        <p:spPr>
          <a:xfrm>
            <a:off x="8559800" y="48768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52000" y="4876800"/>
            <a:ext cx="2425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自然奇观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652000" y="5384800"/>
            <a:ext cx="237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邦迪海滩 · 蓝山 · 动物园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33400" y="6604000"/>
            <a:ext cx="15214600" cy="2032000"/>
          </a:xfrm>
          <a:custGeom>
            <a:avLst/>
            <a:gdLst/>
            <a:ahLst/>
            <a:cxnLst/>
            <a:rect l="l" t="t" r="r" b="b"/>
            <a:pathLst>
              <a:path w="15214600" h="2032000">
                <a:moveTo>
                  <a:pt x="50800" y="0"/>
                </a:moveTo>
                <a:lnTo>
                  <a:pt x="15113000" y="0"/>
                </a:lnTo>
                <a:cubicBezTo>
                  <a:pt x="15169075" y="0"/>
                  <a:pt x="15214600" y="45525"/>
                  <a:pt x="15214600" y="101600"/>
                </a:cubicBezTo>
                <a:lnTo>
                  <a:pt x="15214600" y="1930400"/>
                </a:lnTo>
                <a:cubicBezTo>
                  <a:pt x="15214600" y="1986475"/>
                  <a:pt x="15169075" y="2032000"/>
                  <a:pt x="15113000" y="2032000"/>
                </a:cubicBez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533400" y="6604000"/>
            <a:ext cx="50800" cy="2032000"/>
          </a:xfrm>
          <a:custGeom>
            <a:avLst/>
            <a:gdLst/>
            <a:ahLst/>
            <a:cxnLst/>
            <a:rect l="l" t="t" r="r" b="b"/>
            <a:pathLst>
              <a:path w="50800" h="2032000">
                <a:moveTo>
                  <a:pt x="50800" y="0"/>
                </a:moveTo>
                <a:lnTo>
                  <a:pt x="50800" y="0"/>
                </a:lnTo>
                <a:lnTo>
                  <a:pt x="50800" y="2032000"/>
                </a:lnTo>
                <a:lnTo>
                  <a:pt x="50800" y="2032000"/>
                </a:lnTo>
                <a:cubicBezTo>
                  <a:pt x="22763" y="2032000"/>
                  <a:pt x="0" y="2009237"/>
                  <a:pt x="0" y="1981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0" name="Shape 28"/>
          <p:cNvSpPr/>
          <p:nvPr/>
        </p:nvSpPr>
        <p:spPr>
          <a:xfrm>
            <a:off x="863600" y="7213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1" name="Text 29"/>
          <p:cNvSpPr/>
          <p:nvPr/>
        </p:nvSpPr>
        <p:spPr>
          <a:xfrm>
            <a:off x="787400" y="7213600"/>
            <a:ext cx="965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879600" y="7213600"/>
            <a:ext cx="2603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实用攻略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879600" y="7721600"/>
            <a:ext cx="255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交通指南 · 购物与住宿推荐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d-hbimg.huaban.com/f9508e69547ae05f40452963182736bdfebbdf29">    </p:cNvPr>
          <p:cNvPicPr>
            <a:picLocks noChangeAspect="1"/>
          </p:cNvPicPr>
          <p:nvPr/>
        </p:nvPicPr>
        <p:blipFill>
          <a:blip r:embed="rId1"/>
          <a:srcRect l="35545" r="35545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80000"/>
                </a:srgbClr>
              </a:gs>
              <a:gs pos="50000">
                <a:srgbClr val="1A4E5A">
                  <a:alpha val="50000"/>
                </a:srgbClr>
              </a:gs>
              <a:gs pos="100000">
                <a:srgbClr val="1A4E5A">
                  <a:alpha val="85000"/>
                </a:srgbClr>
              </a:gs>
            </a:gsLst>
            <a:lin ang="54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4973241" y="2047875"/>
            <a:ext cx="63119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悉尼，等你来探索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717800" y="3495675"/>
            <a:ext cx="10820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悉尼是一座让人流连忘返的城市，这里有世界级的建筑地标、迷人的海港风光、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4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pristine的海滩、独特的野生动物，还有令人垂涎的海鲜美食。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97500" y="4892675"/>
            <a:ext cx="54610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无论你是文化爱好者、自然探索者还是美食控，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悉尼都能满足你的期待。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带上这份攻略，开启你的南半球之旅吧！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737225" y="679132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7969" y="99219"/>
                </a:moveTo>
                <a:cubicBezTo>
                  <a:pt x="273298" y="99219"/>
                  <a:pt x="285750" y="111671"/>
                  <a:pt x="285750" y="127000"/>
                </a:cubicBezTo>
                <a:cubicBezTo>
                  <a:pt x="285750" y="142329"/>
                  <a:pt x="273298" y="154781"/>
                  <a:pt x="257969" y="154781"/>
                </a:cubicBezTo>
                <a:lnTo>
                  <a:pt x="194816" y="154781"/>
                </a:lnTo>
                <a:lnTo>
                  <a:pt x="115838" y="240903"/>
                </a:lnTo>
                <a:cubicBezTo>
                  <a:pt x="112812" y="244177"/>
                  <a:pt x="108595" y="246063"/>
                  <a:pt x="104130" y="246063"/>
                </a:cubicBezTo>
                <a:lnTo>
                  <a:pt x="82451" y="246063"/>
                </a:lnTo>
                <a:cubicBezTo>
                  <a:pt x="77043" y="246063"/>
                  <a:pt x="73223" y="240754"/>
                  <a:pt x="74910" y="235595"/>
                </a:cubicBezTo>
                <a:lnTo>
                  <a:pt x="101848" y="154781"/>
                </a:lnTo>
                <a:lnTo>
                  <a:pt x="52388" y="154781"/>
                </a:lnTo>
                <a:lnTo>
                  <a:pt x="26194" y="187523"/>
                </a:lnTo>
                <a:cubicBezTo>
                  <a:pt x="24705" y="189409"/>
                  <a:pt x="22423" y="190500"/>
                  <a:pt x="19993" y="190500"/>
                </a:cubicBezTo>
                <a:lnTo>
                  <a:pt x="10170" y="190500"/>
                </a:lnTo>
                <a:cubicBezTo>
                  <a:pt x="5011" y="190500"/>
                  <a:pt x="1240" y="185638"/>
                  <a:pt x="2480" y="180628"/>
                </a:cubicBezTo>
                <a:lnTo>
                  <a:pt x="15875" y="127000"/>
                </a:lnTo>
                <a:lnTo>
                  <a:pt x="2480" y="73372"/>
                </a:lnTo>
                <a:cubicBezTo>
                  <a:pt x="1191" y="68362"/>
                  <a:pt x="5011" y="63500"/>
                  <a:pt x="10170" y="63500"/>
                </a:cubicBezTo>
                <a:lnTo>
                  <a:pt x="19993" y="63500"/>
                </a:lnTo>
                <a:cubicBezTo>
                  <a:pt x="22423" y="63500"/>
                  <a:pt x="24705" y="64591"/>
                  <a:pt x="26194" y="66477"/>
                </a:cubicBezTo>
                <a:lnTo>
                  <a:pt x="52388" y="99219"/>
                </a:lnTo>
                <a:lnTo>
                  <a:pt x="101848" y="99219"/>
                </a:lnTo>
                <a:lnTo>
                  <a:pt x="74910" y="18405"/>
                </a:lnTo>
                <a:cubicBezTo>
                  <a:pt x="73223" y="13246"/>
                  <a:pt x="77043" y="7938"/>
                  <a:pt x="82451" y="7938"/>
                </a:cubicBezTo>
                <a:lnTo>
                  <a:pt x="104130" y="7938"/>
                </a:lnTo>
                <a:cubicBezTo>
                  <a:pt x="108595" y="7938"/>
                  <a:pt x="112812" y="9823"/>
                  <a:pt x="115838" y="13097"/>
                </a:cubicBezTo>
                <a:lnTo>
                  <a:pt x="194816" y="99219"/>
                </a:lnTo>
                <a:lnTo>
                  <a:pt x="257969" y="99219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8" name="Text 5"/>
          <p:cNvSpPr/>
          <p:nvPr/>
        </p:nvSpPr>
        <p:spPr>
          <a:xfrm>
            <a:off x="6083300" y="6740525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直飞悉尼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93000" y="67913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2693" y="113357"/>
                </a:moveTo>
                <a:cubicBezTo>
                  <a:pt x="39291" y="67221"/>
                  <a:pt x="79028" y="31750"/>
                  <a:pt x="127000" y="31750"/>
                </a:cubicBezTo>
                <a:cubicBezTo>
                  <a:pt x="153293" y="31750"/>
                  <a:pt x="177105" y="42416"/>
                  <a:pt x="194370" y="59630"/>
                </a:cubicBezTo>
                <a:cubicBezTo>
                  <a:pt x="194469" y="59730"/>
                  <a:pt x="194568" y="59829"/>
                  <a:pt x="194667" y="59928"/>
                </a:cubicBezTo>
                <a:lnTo>
                  <a:pt x="198438" y="63500"/>
                </a:lnTo>
                <a:lnTo>
                  <a:pt x="174675" y="63500"/>
                </a:lnTo>
                <a:cubicBezTo>
                  <a:pt x="165894" y="63500"/>
                  <a:pt x="158800" y="70594"/>
                  <a:pt x="158800" y="79375"/>
                </a:cubicBezTo>
                <a:cubicBezTo>
                  <a:pt x="158800" y="88156"/>
                  <a:pt x="165894" y="95250"/>
                  <a:pt x="174675" y="95250"/>
                </a:cubicBezTo>
                <a:lnTo>
                  <a:pt x="238175" y="95250"/>
                </a:lnTo>
                <a:cubicBezTo>
                  <a:pt x="246955" y="95250"/>
                  <a:pt x="254050" y="88156"/>
                  <a:pt x="254050" y="79375"/>
                </a:cubicBezTo>
                <a:lnTo>
                  <a:pt x="254050" y="15875"/>
                </a:lnTo>
                <a:cubicBezTo>
                  <a:pt x="254050" y="7094"/>
                  <a:pt x="246955" y="0"/>
                  <a:pt x="238175" y="0"/>
                </a:cubicBezTo>
                <a:cubicBezTo>
                  <a:pt x="229394" y="0"/>
                  <a:pt x="222300" y="7094"/>
                  <a:pt x="222300" y="15875"/>
                </a:cubicBezTo>
                <a:lnTo>
                  <a:pt x="222300" y="42366"/>
                </a:lnTo>
                <a:lnTo>
                  <a:pt x="216694" y="37058"/>
                </a:lnTo>
                <a:cubicBezTo>
                  <a:pt x="193725" y="14188"/>
                  <a:pt x="161975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lose/>
                <a:moveTo>
                  <a:pt x="252710" y="145107"/>
                </a:moveTo>
                <a:cubicBezTo>
                  <a:pt x="253950" y="136426"/>
                  <a:pt x="247898" y="128389"/>
                  <a:pt x="239266" y="127149"/>
                </a:cubicBezTo>
                <a:cubicBezTo>
                  <a:pt x="230634" y="125909"/>
                  <a:pt x="222548" y="131961"/>
                  <a:pt x="221307" y="140593"/>
                </a:cubicBezTo>
                <a:cubicBezTo>
                  <a:pt x="214709" y="186730"/>
                  <a:pt x="174972" y="222200"/>
                  <a:pt x="127000" y="222200"/>
                </a:cubicBezTo>
                <a:cubicBezTo>
                  <a:pt x="100707" y="222200"/>
                  <a:pt x="76895" y="211534"/>
                  <a:pt x="59630" y="194320"/>
                </a:cubicBezTo>
                <a:cubicBezTo>
                  <a:pt x="59531" y="194221"/>
                  <a:pt x="59432" y="194121"/>
                  <a:pt x="59333" y="194022"/>
                </a:cubicBezTo>
                <a:lnTo>
                  <a:pt x="55562" y="190450"/>
                </a:lnTo>
                <a:lnTo>
                  <a:pt x="79325" y="190450"/>
                </a:lnTo>
                <a:cubicBezTo>
                  <a:pt x="88106" y="190450"/>
                  <a:pt x="95200" y="183356"/>
                  <a:pt x="95200" y="174575"/>
                </a:cubicBezTo>
                <a:cubicBezTo>
                  <a:pt x="95200" y="165795"/>
                  <a:pt x="88106" y="158700"/>
                  <a:pt x="79325" y="158700"/>
                </a:cubicBezTo>
                <a:lnTo>
                  <a:pt x="15875" y="158750"/>
                </a:lnTo>
                <a:cubicBezTo>
                  <a:pt x="11658" y="158750"/>
                  <a:pt x="7590" y="160437"/>
                  <a:pt x="4614" y="163463"/>
                </a:cubicBezTo>
                <a:cubicBezTo>
                  <a:pt x="1637" y="166489"/>
                  <a:pt x="-50" y="170507"/>
                  <a:pt x="0" y="174774"/>
                </a:cubicBezTo>
                <a:lnTo>
                  <a:pt x="496" y="237778"/>
                </a:lnTo>
                <a:cubicBezTo>
                  <a:pt x="546" y="246559"/>
                  <a:pt x="7739" y="253603"/>
                  <a:pt x="16520" y="253504"/>
                </a:cubicBezTo>
                <a:cubicBezTo>
                  <a:pt x="25301" y="253405"/>
                  <a:pt x="32345" y="246261"/>
                  <a:pt x="32246" y="237480"/>
                </a:cubicBezTo>
                <a:lnTo>
                  <a:pt x="32048" y="211931"/>
                </a:lnTo>
                <a:lnTo>
                  <a:pt x="37356" y="216942"/>
                </a:lnTo>
                <a:cubicBezTo>
                  <a:pt x="60325" y="239812"/>
                  <a:pt x="92025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0" name="Text 7"/>
          <p:cNvSpPr/>
          <p:nvPr/>
        </p:nvSpPr>
        <p:spPr>
          <a:xfrm>
            <a:off x="7823200" y="6740525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电子签证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217025" y="6791325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79375" y="0"/>
                </a:moveTo>
                <a:cubicBezTo>
                  <a:pt x="88156" y="0"/>
                  <a:pt x="95250" y="7094"/>
                  <a:pt x="95250" y="15875"/>
                </a:cubicBezTo>
                <a:lnTo>
                  <a:pt x="95250" y="31750"/>
                </a:lnTo>
                <a:lnTo>
                  <a:pt x="158750" y="31750"/>
                </a:lnTo>
                <a:cubicBezTo>
                  <a:pt x="167531" y="31750"/>
                  <a:pt x="174625" y="38844"/>
                  <a:pt x="174625" y="47625"/>
                </a:cubicBezTo>
                <a:cubicBezTo>
                  <a:pt x="174625" y="56406"/>
                  <a:pt x="167531" y="63500"/>
                  <a:pt x="158750" y="63500"/>
                </a:cubicBezTo>
                <a:lnTo>
                  <a:pt x="153988" y="63500"/>
                </a:lnTo>
                <a:lnTo>
                  <a:pt x="149820" y="74960"/>
                </a:lnTo>
                <a:cubicBezTo>
                  <a:pt x="141684" y="97383"/>
                  <a:pt x="129431" y="117872"/>
                  <a:pt x="114002" y="135483"/>
                </a:cubicBezTo>
                <a:cubicBezTo>
                  <a:pt x="121047" y="139849"/>
                  <a:pt x="128389" y="143718"/>
                  <a:pt x="136029" y="147141"/>
                </a:cubicBezTo>
                <a:lnTo>
                  <a:pt x="161032" y="158254"/>
                </a:lnTo>
                <a:lnTo>
                  <a:pt x="191889" y="88801"/>
                </a:lnTo>
                <a:cubicBezTo>
                  <a:pt x="194419" y="83046"/>
                  <a:pt x="200124" y="79375"/>
                  <a:pt x="206375" y="79375"/>
                </a:cubicBezTo>
                <a:cubicBezTo>
                  <a:pt x="212626" y="79375"/>
                  <a:pt x="218331" y="83046"/>
                  <a:pt x="220861" y="88801"/>
                </a:cubicBezTo>
                <a:lnTo>
                  <a:pt x="284361" y="231676"/>
                </a:lnTo>
                <a:cubicBezTo>
                  <a:pt x="287933" y="239713"/>
                  <a:pt x="284311" y="249089"/>
                  <a:pt x="276324" y="252611"/>
                </a:cubicBezTo>
                <a:cubicBezTo>
                  <a:pt x="268337" y="256133"/>
                  <a:pt x="258911" y="252561"/>
                  <a:pt x="255389" y="244574"/>
                </a:cubicBezTo>
                <a:lnTo>
                  <a:pt x="245467" y="222250"/>
                </a:lnTo>
                <a:lnTo>
                  <a:pt x="167332" y="222250"/>
                </a:lnTo>
                <a:lnTo>
                  <a:pt x="157411" y="244574"/>
                </a:lnTo>
                <a:cubicBezTo>
                  <a:pt x="153839" y="252611"/>
                  <a:pt x="144462" y="256183"/>
                  <a:pt x="136475" y="252611"/>
                </a:cubicBezTo>
                <a:cubicBezTo>
                  <a:pt x="128488" y="249039"/>
                  <a:pt x="124867" y="239663"/>
                  <a:pt x="128439" y="231676"/>
                </a:cubicBezTo>
                <a:lnTo>
                  <a:pt x="148183" y="187275"/>
                </a:lnTo>
                <a:lnTo>
                  <a:pt x="123180" y="176163"/>
                </a:lnTo>
                <a:cubicBezTo>
                  <a:pt x="111770" y="171103"/>
                  <a:pt x="100856" y="165050"/>
                  <a:pt x="90537" y="158105"/>
                </a:cubicBezTo>
                <a:cubicBezTo>
                  <a:pt x="79970" y="166638"/>
                  <a:pt x="68411" y="174079"/>
                  <a:pt x="56059" y="180280"/>
                </a:cubicBezTo>
                <a:lnTo>
                  <a:pt x="38844" y="188813"/>
                </a:lnTo>
                <a:cubicBezTo>
                  <a:pt x="31006" y="192732"/>
                  <a:pt x="21481" y="189557"/>
                  <a:pt x="17562" y="181719"/>
                </a:cubicBezTo>
                <a:cubicBezTo>
                  <a:pt x="13643" y="173881"/>
                  <a:pt x="16818" y="164356"/>
                  <a:pt x="24656" y="160437"/>
                </a:cubicBezTo>
                <a:lnTo>
                  <a:pt x="41771" y="151854"/>
                </a:lnTo>
                <a:cubicBezTo>
                  <a:pt x="49857" y="147786"/>
                  <a:pt x="57547" y="143073"/>
                  <a:pt x="64790" y="137815"/>
                </a:cubicBezTo>
                <a:cubicBezTo>
                  <a:pt x="57944" y="131514"/>
                  <a:pt x="51495" y="124718"/>
                  <a:pt x="45492" y="117525"/>
                </a:cubicBezTo>
                <a:lnTo>
                  <a:pt x="40481" y="111472"/>
                </a:lnTo>
                <a:cubicBezTo>
                  <a:pt x="34875" y="104725"/>
                  <a:pt x="35768" y="94704"/>
                  <a:pt x="42515" y="89098"/>
                </a:cubicBezTo>
                <a:cubicBezTo>
                  <a:pt x="49262" y="83493"/>
                  <a:pt x="59283" y="84386"/>
                  <a:pt x="64889" y="91132"/>
                </a:cubicBezTo>
                <a:lnTo>
                  <a:pt x="69949" y="97185"/>
                </a:lnTo>
                <a:cubicBezTo>
                  <a:pt x="75654" y="104080"/>
                  <a:pt x="81905" y="110480"/>
                  <a:pt x="88503" y="116384"/>
                </a:cubicBezTo>
                <a:cubicBezTo>
                  <a:pt x="102146" y="101302"/>
                  <a:pt x="112911" y="83592"/>
                  <a:pt x="120005" y="64095"/>
                </a:cubicBezTo>
                <a:lnTo>
                  <a:pt x="120253" y="63500"/>
                </a:lnTo>
                <a:lnTo>
                  <a:pt x="15925" y="63500"/>
                </a:lnTo>
                <a:cubicBezTo>
                  <a:pt x="7094" y="63500"/>
                  <a:pt x="0" y="56406"/>
                  <a:pt x="0" y="47625"/>
                </a:cubicBezTo>
                <a:cubicBezTo>
                  <a:pt x="0" y="38844"/>
                  <a:pt x="7094" y="31750"/>
                  <a:pt x="15875" y="31750"/>
                </a:cubicBezTo>
                <a:lnTo>
                  <a:pt x="63500" y="31750"/>
                </a:lnTo>
                <a:lnTo>
                  <a:pt x="63500" y="15875"/>
                </a:lnTo>
                <a:cubicBezTo>
                  <a:pt x="63500" y="7094"/>
                  <a:pt x="70594" y="0"/>
                  <a:pt x="79375" y="0"/>
                </a:cubicBezTo>
                <a:close/>
                <a:moveTo>
                  <a:pt x="206375" y="134342"/>
                </a:moveTo>
                <a:lnTo>
                  <a:pt x="181421" y="190500"/>
                </a:lnTo>
                <a:lnTo>
                  <a:pt x="231329" y="190500"/>
                </a:lnTo>
                <a:lnTo>
                  <a:pt x="206375" y="134342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2" name="Text 9"/>
          <p:cNvSpPr/>
          <p:nvPr/>
        </p:nvSpPr>
        <p:spPr>
          <a:xfrm>
            <a:off x="9563100" y="6740525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8F7F4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中文服务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d-hbimg.huaban.com/025083d7af89d67c1fd3c45233c9296449222d87">    </p:cNvPr>
          <p:cNvPicPr>
            <a:picLocks noChangeAspect="1"/>
          </p:cNvPicPr>
          <p:nvPr/>
        </p:nvPicPr>
        <p:blipFill>
          <a:blip r:embed="rId1"/>
          <a:srcRect l="17" r="17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95000"/>
                </a:srgbClr>
              </a:gs>
              <a:gs pos="50000">
                <a:srgbClr val="1A4E5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270510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A614">
                    <a:alpha val="2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4533900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初见悉尼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5981700"/>
            <a:ext cx="872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认识这座南半球的璀璨明珠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CITY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悉尼：南半球的璀璨明珠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8763000" cy="3556000"/>
          </a:xfrm>
          <a:custGeom>
            <a:avLst/>
            <a:gdLst/>
            <a:ahLst/>
            <a:cxnLst/>
            <a:rect l="l" t="t" r="r" b="b"/>
            <a:pathLst>
              <a:path w="8763000" h="3556000">
                <a:moveTo>
                  <a:pt x="101595" y="0"/>
                </a:moveTo>
                <a:lnTo>
                  <a:pt x="8661405" y="0"/>
                </a:lnTo>
                <a:cubicBezTo>
                  <a:pt x="8717514" y="0"/>
                  <a:pt x="8763000" y="45486"/>
                  <a:pt x="8763000" y="101595"/>
                </a:cubicBezTo>
                <a:lnTo>
                  <a:pt x="8763000" y="3454405"/>
                </a:lnTo>
                <a:cubicBezTo>
                  <a:pt x="8763000" y="3510514"/>
                  <a:pt x="8717514" y="3556000"/>
                  <a:pt x="8661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2000" y="2032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42900" y="28575"/>
                </a:moveTo>
                <a:cubicBezTo>
                  <a:pt x="342900" y="21967"/>
                  <a:pt x="339507" y="15835"/>
                  <a:pt x="333851" y="12383"/>
                </a:cubicBezTo>
                <a:cubicBezTo>
                  <a:pt x="328196" y="8930"/>
                  <a:pt x="321231" y="8573"/>
                  <a:pt x="315337" y="11549"/>
                </a:cubicBezTo>
                <a:lnTo>
                  <a:pt x="246162" y="46137"/>
                </a:lnTo>
                <a:lnTo>
                  <a:pt x="139363" y="10478"/>
                </a:lnTo>
                <a:cubicBezTo>
                  <a:pt x="134541" y="8870"/>
                  <a:pt x="129361" y="9227"/>
                  <a:pt x="124837" y="11490"/>
                </a:cubicBezTo>
                <a:lnTo>
                  <a:pt x="48637" y="49590"/>
                </a:lnTo>
                <a:cubicBezTo>
                  <a:pt x="42148" y="52864"/>
                  <a:pt x="38100" y="59472"/>
                  <a:pt x="38100" y="66675"/>
                </a:cubicBezTo>
                <a:lnTo>
                  <a:pt x="38100" y="276225"/>
                </a:lnTo>
                <a:cubicBezTo>
                  <a:pt x="38100" y="282833"/>
                  <a:pt x="41493" y="288965"/>
                  <a:pt x="47149" y="292418"/>
                </a:cubicBezTo>
                <a:cubicBezTo>
                  <a:pt x="52804" y="295870"/>
                  <a:pt x="59769" y="296227"/>
                  <a:pt x="65663" y="293251"/>
                </a:cubicBezTo>
                <a:lnTo>
                  <a:pt x="134779" y="258663"/>
                </a:lnTo>
                <a:lnTo>
                  <a:pt x="237946" y="293072"/>
                </a:lnTo>
                <a:cubicBezTo>
                  <a:pt x="235387" y="289262"/>
                  <a:pt x="232886" y="285274"/>
                  <a:pt x="230445" y="281226"/>
                </a:cubicBezTo>
                <a:cubicBezTo>
                  <a:pt x="223897" y="270331"/>
                  <a:pt x="217408" y="257830"/>
                  <a:pt x="212586" y="244435"/>
                </a:cubicBezTo>
                <a:lnTo>
                  <a:pt x="152340" y="224373"/>
                </a:lnTo>
                <a:lnTo>
                  <a:pt x="152340" y="55007"/>
                </a:lnTo>
                <a:lnTo>
                  <a:pt x="228540" y="80427"/>
                </a:lnTo>
                <a:lnTo>
                  <a:pt x="228540" y="139541"/>
                </a:lnTo>
                <a:cubicBezTo>
                  <a:pt x="246995" y="118229"/>
                  <a:pt x="274380" y="104775"/>
                  <a:pt x="304740" y="104775"/>
                </a:cubicBezTo>
                <a:cubicBezTo>
                  <a:pt x="318195" y="104775"/>
                  <a:pt x="331053" y="107394"/>
                  <a:pt x="342840" y="112216"/>
                </a:cubicBezTo>
                <a:lnTo>
                  <a:pt x="342900" y="28575"/>
                </a:lnTo>
                <a:close/>
                <a:moveTo>
                  <a:pt x="304800" y="133350"/>
                </a:moveTo>
                <a:cubicBezTo>
                  <a:pt x="265331" y="133350"/>
                  <a:pt x="233363" y="164783"/>
                  <a:pt x="233363" y="203537"/>
                </a:cubicBezTo>
                <a:cubicBezTo>
                  <a:pt x="233363" y="244554"/>
                  <a:pt x="271522" y="293072"/>
                  <a:pt x="292060" y="316230"/>
                </a:cubicBezTo>
                <a:cubicBezTo>
                  <a:pt x="298966" y="323969"/>
                  <a:pt x="310694" y="323969"/>
                  <a:pt x="317599" y="316230"/>
                </a:cubicBezTo>
                <a:cubicBezTo>
                  <a:pt x="338138" y="293072"/>
                  <a:pt x="376297" y="244554"/>
                  <a:pt x="376297" y="203537"/>
                </a:cubicBezTo>
                <a:cubicBezTo>
                  <a:pt x="376297" y="164783"/>
                  <a:pt x="344329" y="133350"/>
                  <a:pt x="304860" y="133350"/>
                </a:cubicBezTo>
                <a:close/>
                <a:moveTo>
                  <a:pt x="280987" y="204787"/>
                </a:moveTo>
                <a:cubicBezTo>
                  <a:pt x="280987" y="191645"/>
                  <a:pt x="291658" y="180975"/>
                  <a:pt x="304800" y="180975"/>
                </a:cubicBezTo>
                <a:cubicBezTo>
                  <a:pt x="317942" y="180975"/>
                  <a:pt x="328613" y="191645"/>
                  <a:pt x="328613" y="204787"/>
                </a:cubicBezTo>
                <a:cubicBezTo>
                  <a:pt x="328613" y="217930"/>
                  <a:pt x="317942" y="228600"/>
                  <a:pt x="304800" y="228600"/>
                </a:cubicBezTo>
                <a:cubicBezTo>
                  <a:pt x="291658" y="228600"/>
                  <a:pt x="280987" y="217930"/>
                  <a:pt x="280987" y="204787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81200"/>
            <a:ext cx="802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地理位置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000" y="2590800"/>
            <a:ext cx="8356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悉尼位于澳大利亚东南海岸，是新南威尔士州的首府，也是澳大利亚最大的城市和经济文化中心。这座城市坐落在世界上最美丽的天然海港之一——悉尼港的两侧，拥有超过100个海滩和多个国家公园。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2000" y="3784600"/>
            <a:ext cx="2654300" cy="965200"/>
          </a:xfrm>
          <a:custGeom>
            <a:avLst/>
            <a:gdLst/>
            <a:ahLst/>
            <a:cxnLst/>
            <a:rect l="l" t="t" r="r" b="b"/>
            <a:pathLst>
              <a:path w="2654300" h="965200">
                <a:moveTo>
                  <a:pt x="101597" y="0"/>
                </a:moveTo>
                <a:lnTo>
                  <a:pt x="2552703" y="0"/>
                </a:lnTo>
                <a:cubicBezTo>
                  <a:pt x="2608813" y="0"/>
                  <a:pt x="2654300" y="45487"/>
                  <a:pt x="2654300" y="101597"/>
                </a:cubicBezTo>
                <a:lnTo>
                  <a:pt x="2654300" y="863603"/>
                </a:lnTo>
                <a:cubicBezTo>
                  <a:pt x="2654300" y="919713"/>
                  <a:pt x="2608813" y="965200"/>
                  <a:pt x="25527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38200" y="3937000"/>
            <a:ext cx="2501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530万+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9950" y="4343400"/>
            <a:ext cx="243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人口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564467" y="3784600"/>
            <a:ext cx="2654300" cy="965200"/>
          </a:xfrm>
          <a:custGeom>
            <a:avLst/>
            <a:gdLst/>
            <a:ahLst/>
            <a:cxnLst/>
            <a:rect l="l" t="t" r="r" b="b"/>
            <a:pathLst>
              <a:path w="2654300" h="965200">
                <a:moveTo>
                  <a:pt x="101597" y="0"/>
                </a:moveTo>
                <a:lnTo>
                  <a:pt x="2552703" y="0"/>
                </a:lnTo>
                <a:cubicBezTo>
                  <a:pt x="2608813" y="0"/>
                  <a:pt x="2654300" y="45487"/>
                  <a:pt x="2654300" y="101597"/>
                </a:cubicBezTo>
                <a:lnTo>
                  <a:pt x="2654300" y="863603"/>
                </a:lnTo>
                <a:cubicBezTo>
                  <a:pt x="2654300" y="919713"/>
                  <a:pt x="2608813" y="965200"/>
                  <a:pt x="25527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3640667" y="3937000"/>
            <a:ext cx="2501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100+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672417" y="4343400"/>
            <a:ext cx="243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海滩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66933" y="3784600"/>
            <a:ext cx="2654300" cy="965200"/>
          </a:xfrm>
          <a:custGeom>
            <a:avLst/>
            <a:gdLst/>
            <a:ahLst/>
            <a:cxnLst/>
            <a:rect l="l" t="t" r="r" b="b"/>
            <a:pathLst>
              <a:path w="2654300" h="965200">
                <a:moveTo>
                  <a:pt x="101597" y="0"/>
                </a:moveTo>
                <a:lnTo>
                  <a:pt x="2552703" y="0"/>
                </a:lnTo>
                <a:cubicBezTo>
                  <a:pt x="2608813" y="0"/>
                  <a:pt x="2654300" y="45487"/>
                  <a:pt x="2654300" y="101597"/>
                </a:cubicBezTo>
                <a:lnTo>
                  <a:pt x="2654300" y="863603"/>
                </a:lnTo>
                <a:cubicBezTo>
                  <a:pt x="2654300" y="919713"/>
                  <a:pt x="2608813" y="965200"/>
                  <a:pt x="25527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443134" y="3937000"/>
            <a:ext cx="2501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1.2万+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74884" y="4343400"/>
            <a:ext cx="243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面积(km²)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8000" y="5486400"/>
            <a:ext cx="8763000" cy="2540000"/>
          </a:xfrm>
          <a:custGeom>
            <a:avLst/>
            <a:gdLst/>
            <a:ahLst/>
            <a:cxnLst/>
            <a:rect l="l" t="t" r="r" b="b"/>
            <a:pathLst>
              <a:path w="8763000" h="2540000">
                <a:moveTo>
                  <a:pt x="101600" y="0"/>
                </a:moveTo>
                <a:lnTo>
                  <a:pt x="8661400" y="0"/>
                </a:lnTo>
                <a:cubicBezTo>
                  <a:pt x="8717475" y="0"/>
                  <a:pt x="8763000" y="45525"/>
                  <a:pt x="8763000" y="101600"/>
                </a:cubicBezTo>
                <a:lnTo>
                  <a:pt x="8763000" y="2438400"/>
                </a:lnTo>
                <a:cubicBezTo>
                  <a:pt x="8763000" y="2494475"/>
                  <a:pt x="8717475" y="2540000"/>
                  <a:pt x="86614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762000" y="5740400"/>
            <a:ext cx="8407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城市荣誉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93750" y="6337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0" name="Text 18"/>
          <p:cNvSpPr/>
          <p:nvPr/>
        </p:nvSpPr>
        <p:spPr>
          <a:xfrm>
            <a:off x="1200150" y="62992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全球最宜居城市 Top 10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93750" y="6743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2" name="Text 20"/>
          <p:cNvSpPr/>
          <p:nvPr/>
        </p:nvSpPr>
        <p:spPr>
          <a:xfrm>
            <a:off x="1200150" y="6705600"/>
            <a:ext cx="172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世界最佳旅游城市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93750" y="7150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4428" y="0"/>
                </a:moveTo>
                <a:lnTo>
                  <a:pt x="164440" y="0"/>
                </a:lnTo>
                <a:cubicBezTo>
                  <a:pt x="176272" y="0"/>
                  <a:pt x="185916" y="9733"/>
                  <a:pt x="185470" y="21521"/>
                </a:cubicBezTo>
                <a:cubicBezTo>
                  <a:pt x="185380" y="23887"/>
                  <a:pt x="185291" y="26253"/>
                  <a:pt x="185157" y="28575"/>
                </a:cubicBezTo>
                <a:lnTo>
                  <a:pt x="207303" y="28575"/>
                </a:lnTo>
                <a:cubicBezTo>
                  <a:pt x="218956" y="28575"/>
                  <a:pt x="229225" y="38219"/>
                  <a:pt x="228332" y="50810"/>
                </a:cubicBezTo>
                <a:cubicBezTo>
                  <a:pt x="224983" y="97110"/>
                  <a:pt x="201320" y="122560"/>
                  <a:pt x="175647" y="135865"/>
                </a:cubicBezTo>
                <a:cubicBezTo>
                  <a:pt x="168593" y="139526"/>
                  <a:pt x="161404" y="142250"/>
                  <a:pt x="154573" y="144259"/>
                </a:cubicBezTo>
                <a:cubicBezTo>
                  <a:pt x="145554" y="157029"/>
                  <a:pt x="136178" y="163770"/>
                  <a:pt x="128721" y="167387"/>
                </a:cubicBezTo>
                <a:lnTo>
                  <a:pt x="128721" y="200025"/>
                </a:lnTo>
                <a:lnTo>
                  <a:pt x="157296" y="200025"/>
                </a:lnTo>
                <a:cubicBezTo>
                  <a:pt x="165199" y="200025"/>
                  <a:pt x="171584" y="206410"/>
                  <a:pt x="171584" y="214313"/>
                </a:cubicBezTo>
                <a:cubicBezTo>
                  <a:pt x="171584" y="222215"/>
                  <a:pt x="165199" y="228600"/>
                  <a:pt x="157296" y="228600"/>
                </a:cubicBezTo>
                <a:lnTo>
                  <a:pt x="71571" y="228600"/>
                </a:lnTo>
                <a:cubicBezTo>
                  <a:pt x="63669" y="228600"/>
                  <a:pt x="57284" y="222215"/>
                  <a:pt x="57284" y="214313"/>
                </a:cubicBezTo>
                <a:cubicBezTo>
                  <a:pt x="57284" y="206410"/>
                  <a:pt x="63669" y="200025"/>
                  <a:pt x="71571" y="200025"/>
                </a:cubicBezTo>
                <a:lnTo>
                  <a:pt x="100146" y="200025"/>
                </a:lnTo>
                <a:lnTo>
                  <a:pt x="100146" y="167387"/>
                </a:lnTo>
                <a:cubicBezTo>
                  <a:pt x="93003" y="163949"/>
                  <a:pt x="84118" y="157564"/>
                  <a:pt x="75456" y="145822"/>
                </a:cubicBezTo>
                <a:cubicBezTo>
                  <a:pt x="67241" y="143679"/>
                  <a:pt x="58311" y="140419"/>
                  <a:pt x="49604" y="135508"/>
                </a:cubicBezTo>
                <a:cubicBezTo>
                  <a:pt x="25450" y="121980"/>
                  <a:pt x="3661" y="96485"/>
                  <a:pt x="536" y="50721"/>
                </a:cubicBezTo>
                <a:cubicBezTo>
                  <a:pt x="-313" y="38174"/>
                  <a:pt x="9912" y="28530"/>
                  <a:pt x="21565" y="28530"/>
                </a:cubicBezTo>
                <a:lnTo>
                  <a:pt x="43711" y="28530"/>
                </a:lnTo>
                <a:cubicBezTo>
                  <a:pt x="43577" y="26209"/>
                  <a:pt x="43488" y="23887"/>
                  <a:pt x="43398" y="21476"/>
                </a:cubicBezTo>
                <a:cubicBezTo>
                  <a:pt x="42952" y="9644"/>
                  <a:pt x="52596" y="-45"/>
                  <a:pt x="64428" y="-45"/>
                </a:cubicBezTo>
                <a:close/>
                <a:moveTo>
                  <a:pt x="45318" y="50006"/>
                </a:moveTo>
                <a:lnTo>
                  <a:pt x="21922" y="50006"/>
                </a:lnTo>
                <a:cubicBezTo>
                  <a:pt x="24691" y="87823"/>
                  <a:pt x="42059" y="106754"/>
                  <a:pt x="59963" y="116800"/>
                </a:cubicBezTo>
                <a:cubicBezTo>
                  <a:pt x="53533" y="100146"/>
                  <a:pt x="48220" y="78403"/>
                  <a:pt x="45318" y="50006"/>
                </a:cubicBezTo>
                <a:close/>
                <a:moveTo>
                  <a:pt x="169664" y="114657"/>
                </a:moveTo>
                <a:cubicBezTo>
                  <a:pt x="187747" y="104031"/>
                  <a:pt x="204088" y="85145"/>
                  <a:pt x="206856" y="50006"/>
                </a:cubicBezTo>
                <a:lnTo>
                  <a:pt x="183505" y="50006"/>
                </a:lnTo>
                <a:cubicBezTo>
                  <a:pt x="180737" y="77197"/>
                  <a:pt x="175736" y="98316"/>
                  <a:pt x="169664" y="114657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4" name="Text 22"/>
          <p:cNvSpPr/>
          <p:nvPr/>
        </p:nvSpPr>
        <p:spPr>
          <a:xfrm>
            <a:off x="1200150" y="71120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国际游客满意度 95%+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575800" y="1727200"/>
            <a:ext cx="6172200" cy="3048000"/>
          </a:xfrm>
          <a:custGeom>
            <a:avLst/>
            <a:gdLst/>
            <a:ahLst/>
            <a:cxnLst/>
            <a:rect l="l" t="t" r="r" b="b"/>
            <a:pathLst>
              <a:path w="6172200" h="3048000">
                <a:moveTo>
                  <a:pt x="101590" y="0"/>
                </a:moveTo>
                <a:lnTo>
                  <a:pt x="6070610" y="0"/>
                </a:lnTo>
                <a:cubicBezTo>
                  <a:pt x="6126717" y="0"/>
                  <a:pt x="6172200" y="45483"/>
                  <a:pt x="6172200" y="101590"/>
                </a:cubicBezTo>
                <a:lnTo>
                  <a:pt x="6172200" y="2946410"/>
                </a:lnTo>
                <a:cubicBezTo>
                  <a:pt x="6172200" y="3002517"/>
                  <a:pt x="6126717" y="3048000"/>
                  <a:pt x="60706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9848850" y="2032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90500" y="0"/>
                </a:moveTo>
                <a:cubicBezTo>
                  <a:pt x="169485" y="0"/>
                  <a:pt x="152400" y="17085"/>
                  <a:pt x="152400" y="38100"/>
                </a:cubicBezTo>
                <a:lnTo>
                  <a:pt x="152400" y="57150"/>
                </a:lnTo>
                <a:lnTo>
                  <a:pt x="123825" y="57150"/>
                </a:lnTo>
                <a:lnTo>
                  <a:pt x="123825" y="14288"/>
                </a:lnTo>
                <a:cubicBezTo>
                  <a:pt x="123825" y="6370"/>
                  <a:pt x="117455" y="0"/>
                  <a:pt x="109537" y="0"/>
                </a:cubicBezTo>
                <a:cubicBezTo>
                  <a:pt x="101620" y="0"/>
                  <a:pt x="95250" y="6370"/>
                  <a:pt x="95250" y="14288"/>
                </a:cubicBezTo>
                <a:lnTo>
                  <a:pt x="95250" y="57150"/>
                </a:lnTo>
                <a:lnTo>
                  <a:pt x="57150" y="57150"/>
                </a:lnTo>
                <a:lnTo>
                  <a:pt x="57150" y="14288"/>
                </a:lnTo>
                <a:cubicBezTo>
                  <a:pt x="57150" y="6370"/>
                  <a:pt x="50780" y="0"/>
                  <a:pt x="42863" y="0"/>
                </a:cubicBezTo>
                <a:cubicBezTo>
                  <a:pt x="34945" y="0"/>
                  <a:pt x="28575" y="6370"/>
                  <a:pt x="28575" y="14288"/>
                </a:cubicBezTo>
                <a:lnTo>
                  <a:pt x="28575" y="58341"/>
                </a:lnTo>
                <a:cubicBezTo>
                  <a:pt x="12144" y="62567"/>
                  <a:pt x="0" y="77510"/>
                  <a:pt x="0" y="9525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304800" y="304800"/>
                </a:lnTo>
                <a:cubicBezTo>
                  <a:pt x="325815" y="304800"/>
                  <a:pt x="342900" y="287715"/>
                  <a:pt x="342900" y="266700"/>
                </a:cubicBezTo>
                <a:lnTo>
                  <a:pt x="342900" y="152400"/>
                </a:lnTo>
                <a:cubicBezTo>
                  <a:pt x="342900" y="131385"/>
                  <a:pt x="325815" y="114300"/>
                  <a:pt x="304800" y="114300"/>
                </a:cubicBezTo>
                <a:lnTo>
                  <a:pt x="266700" y="114300"/>
                </a:lnTo>
                <a:lnTo>
                  <a:pt x="266700" y="38100"/>
                </a:lnTo>
                <a:cubicBezTo>
                  <a:pt x="266700" y="17085"/>
                  <a:pt x="249615" y="0"/>
                  <a:pt x="228600" y="0"/>
                </a:cubicBezTo>
                <a:lnTo>
                  <a:pt x="190500" y="0"/>
                </a:lnTo>
                <a:close/>
                <a:moveTo>
                  <a:pt x="228600" y="66675"/>
                </a:moveTo>
                <a:lnTo>
                  <a:pt x="228600" y="85725"/>
                </a:lnTo>
                <a:cubicBezTo>
                  <a:pt x="228600" y="90964"/>
                  <a:pt x="224314" y="95250"/>
                  <a:pt x="219075" y="95250"/>
                </a:cubicBezTo>
                <a:lnTo>
                  <a:pt x="200025" y="95250"/>
                </a:lnTo>
                <a:cubicBezTo>
                  <a:pt x="194786" y="95250"/>
                  <a:pt x="190500" y="90964"/>
                  <a:pt x="190500" y="85725"/>
                </a:cubicBezTo>
                <a:lnTo>
                  <a:pt x="190500" y="66675"/>
                </a:lnTo>
                <a:cubicBezTo>
                  <a:pt x="190500" y="61436"/>
                  <a:pt x="194786" y="57150"/>
                  <a:pt x="200025" y="57150"/>
                </a:cubicBezTo>
                <a:lnTo>
                  <a:pt x="219075" y="57150"/>
                </a:lnTo>
                <a:cubicBezTo>
                  <a:pt x="224314" y="57150"/>
                  <a:pt x="228600" y="61436"/>
                  <a:pt x="228600" y="66675"/>
                </a:cubicBezTo>
                <a:close/>
                <a:moveTo>
                  <a:pt x="219075" y="114300"/>
                </a:moveTo>
                <a:cubicBezTo>
                  <a:pt x="224314" y="114300"/>
                  <a:pt x="228600" y="118586"/>
                  <a:pt x="228600" y="123825"/>
                </a:cubicBezTo>
                <a:lnTo>
                  <a:pt x="228600" y="142875"/>
                </a:lnTo>
                <a:cubicBezTo>
                  <a:pt x="228600" y="148114"/>
                  <a:pt x="224314" y="152400"/>
                  <a:pt x="219075" y="152400"/>
                </a:cubicBezTo>
                <a:lnTo>
                  <a:pt x="200025" y="152400"/>
                </a:lnTo>
                <a:cubicBezTo>
                  <a:pt x="194786" y="152400"/>
                  <a:pt x="190500" y="148114"/>
                  <a:pt x="190500" y="142875"/>
                </a:cubicBezTo>
                <a:lnTo>
                  <a:pt x="190500" y="123825"/>
                </a:lnTo>
                <a:cubicBezTo>
                  <a:pt x="190500" y="118586"/>
                  <a:pt x="194786" y="114300"/>
                  <a:pt x="200025" y="114300"/>
                </a:cubicBezTo>
                <a:lnTo>
                  <a:pt x="219075" y="114300"/>
                </a:lnTo>
                <a:close/>
                <a:moveTo>
                  <a:pt x="228600" y="180975"/>
                </a:moveTo>
                <a:lnTo>
                  <a:pt x="228600" y="200025"/>
                </a:lnTo>
                <a:cubicBezTo>
                  <a:pt x="228600" y="205264"/>
                  <a:pt x="224314" y="209550"/>
                  <a:pt x="219075" y="209550"/>
                </a:cubicBezTo>
                <a:lnTo>
                  <a:pt x="200025" y="209550"/>
                </a:lnTo>
                <a:cubicBezTo>
                  <a:pt x="194786" y="209550"/>
                  <a:pt x="190500" y="205264"/>
                  <a:pt x="190500" y="200025"/>
                </a:cubicBezTo>
                <a:lnTo>
                  <a:pt x="190500" y="180975"/>
                </a:lnTo>
                <a:cubicBezTo>
                  <a:pt x="190500" y="175736"/>
                  <a:pt x="194786" y="171450"/>
                  <a:pt x="200025" y="171450"/>
                </a:cubicBezTo>
                <a:lnTo>
                  <a:pt x="219075" y="171450"/>
                </a:lnTo>
                <a:cubicBezTo>
                  <a:pt x="224314" y="171450"/>
                  <a:pt x="228600" y="175736"/>
                  <a:pt x="228600" y="180975"/>
                </a:cubicBezTo>
                <a:close/>
                <a:moveTo>
                  <a:pt x="295275" y="171450"/>
                </a:moveTo>
                <a:cubicBezTo>
                  <a:pt x="300514" y="171450"/>
                  <a:pt x="304800" y="175736"/>
                  <a:pt x="304800" y="180975"/>
                </a:cubicBezTo>
                <a:lnTo>
                  <a:pt x="304800" y="200025"/>
                </a:lnTo>
                <a:cubicBezTo>
                  <a:pt x="304800" y="205264"/>
                  <a:pt x="300514" y="209550"/>
                  <a:pt x="295275" y="209550"/>
                </a:cubicBezTo>
                <a:lnTo>
                  <a:pt x="276225" y="209550"/>
                </a:lnTo>
                <a:cubicBezTo>
                  <a:pt x="270986" y="209550"/>
                  <a:pt x="266700" y="205264"/>
                  <a:pt x="266700" y="200025"/>
                </a:cubicBezTo>
                <a:lnTo>
                  <a:pt x="266700" y="180975"/>
                </a:lnTo>
                <a:cubicBezTo>
                  <a:pt x="266700" y="175736"/>
                  <a:pt x="270986" y="171450"/>
                  <a:pt x="276225" y="171450"/>
                </a:cubicBezTo>
                <a:lnTo>
                  <a:pt x="295275" y="171450"/>
                </a:lnTo>
                <a:close/>
                <a:moveTo>
                  <a:pt x="152400" y="180975"/>
                </a:moveTo>
                <a:lnTo>
                  <a:pt x="152400" y="200025"/>
                </a:lnTo>
                <a:cubicBezTo>
                  <a:pt x="152400" y="205264"/>
                  <a:pt x="148114" y="209550"/>
                  <a:pt x="142875" y="209550"/>
                </a:cubicBezTo>
                <a:lnTo>
                  <a:pt x="123825" y="209550"/>
                </a:lnTo>
                <a:cubicBezTo>
                  <a:pt x="118586" y="209550"/>
                  <a:pt x="114300" y="205264"/>
                  <a:pt x="114300" y="200025"/>
                </a:cubicBezTo>
                <a:lnTo>
                  <a:pt x="114300" y="180975"/>
                </a:lnTo>
                <a:cubicBezTo>
                  <a:pt x="114300" y="175736"/>
                  <a:pt x="118586" y="171450"/>
                  <a:pt x="123825" y="171450"/>
                </a:cubicBezTo>
                <a:lnTo>
                  <a:pt x="142875" y="171450"/>
                </a:lnTo>
                <a:cubicBezTo>
                  <a:pt x="148114" y="171450"/>
                  <a:pt x="152400" y="175736"/>
                  <a:pt x="152400" y="180975"/>
                </a:cubicBezTo>
                <a:close/>
                <a:moveTo>
                  <a:pt x="142875" y="114300"/>
                </a:moveTo>
                <a:cubicBezTo>
                  <a:pt x="148114" y="114300"/>
                  <a:pt x="152400" y="118586"/>
                  <a:pt x="152400" y="123825"/>
                </a:cubicBezTo>
                <a:lnTo>
                  <a:pt x="152400" y="142875"/>
                </a:lnTo>
                <a:cubicBezTo>
                  <a:pt x="152400" y="148114"/>
                  <a:pt x="148114" y="152400"/>
                  <a:pt x="142875" y="152400"/>
                </a:cubicBezTo>
                <a:lnTo>
                  <a:pt x="123825" y="152400"/>
                </a:lnTo>
                <a:cubicBezTo>
                  <a:pt x="118586" y="152400"/>
                  <a:pt x="114300" y="148114"/>
                  <a:pt x="114300" y="142875"/>
                </a:cubicBezTo>
                <a:lnTo>
                  <a:pt x="114300" y="123825"/>
                </a:lnTo>
                <a:cubicBezTo>
                  <a:pt x="114300" y="118586"/>
                  <a:pt x="118586" y="114300"/>
                  <a:pt x="123825" y="114300"/>
                </a:cubicBezTo>
                <a:lnTo>
                  <a:pt x="142875" y="114300"/>
                </a:lnTo>
                <a:close/>
                <a:moveTo>
                  <a:pt x="76200" y="180975"/>
                </a:moveTo>
                <a:lnTo>
                  <a:pt x="76200" y="200025"/>
                </a:lnTo>
                <a:cubicBezTo>
                  <a:pt x="76200" y="205264"/>
                  <a:pt x="71914" y="209550"/>
                  <a:pt x="66675" y="209550"/>
                </a:cubicBezTo>
                <a:lnTo>
                  <a:pt x="47625" y="209550"/>
                </a:lnTo>
                <a:cubicBezTo>
                  <a:pt x="42386" y="209550"/>
                  <a:pt x="38100" y="205264"/>
                  <a:pt x="38100" y="200025"/>
                </a:cubicBezTo>
                <a:lnTo>
                  <a:pt x="38100" y="180975"/>
                </a:lnTo>
                <a:cubicBezTo>
                  <a:pt x="38100" y="175736"/>
                  <a:pt x="42386" y="171450"/>
                  <a:pt x="47625" y="171450"/>
                </a:cubicBezTo>
                <a:lnTo>
                  <a:pt x="66675" y="171450"/>
                </a:lnTo>
                <a:cubicBezTo>
                  <a:pt x="71914" y="171450"/>
                  <a:pt x="76200" y="175736"/>
                  <a:pt x="76200" y="180975"/>
                </a:cubicBezTo>
                <a:close/>
                <a:moveTo>
                  <a:pt x="66675" y="114300"/>
                </a:moveTo>
                <a:cubicBezTo>
                  <a:pt x="71914" y="114300"/>
                  <a:pt x="76200" y="118586"/>
                  <a:pt x="76200" y="123825"/>
                </a:cubicBezTo>
                <a:lnTo>
                  <a:pt x="76200" y="142875"/>
                </a:lnTo>
                <a:cubicBezTo>
                  <a:pt x="76200" y="148114"/>
                  <a:pt x="71914" y="152400"/>
                  <a:pt x="66675" y="152400"/>
                </a:cubicBezTo>
                <a:lnTo>
                  <a:pt x="47625" y="152400"/>
                </a:lnTo>
                <a:cubicBezTo>
                  <a:pt x="42386" y="152400"/>
                  <a:pt x="38100" y="148114"/>
                  <a:pt x="38100" y="142875"/>
                </a:cubicBezTo>
                <a:lnTo>
                  <a:pt x="38100" y="123825"/>
                </a:lnTo>
                <a:cubicBezTo>
                  <a:pt x="38100" y="118586"/>
                  <a:pt x="42386" y="114300"/>
                  <a:pt x="47625" y="114300"/>
                </a:cubicBezTo>
                <a:lnTo>
                  <a:pt x="66675" y="11430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7" name="Text 25"/>
          <p:cNvSpPr/>
          <p:nvPr/>
        </p:nvSpPr>
        <p:spPr>
          <a:xfrm>
            <a:off x="10210800" y="1981200"/>
            <a:ext cx="543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城市特色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855200" y="25908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29" name="Text 27"/>
          <p:cNvSpPr/>
          <p:nvPr/>
        </p:nvSpPr>
        <p:spPr>
          <a:xfrm>
            <a:off x="10033000" y="25908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现代都市与自然风光的完美融合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033000" y="2946400"/>
            <a:ext cx="554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世界级地标建筑与迷人海港、金色沙滩、原始雨林和谐共存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855200" y="33528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2" name="Text 30"/>
          <p:cNvSpPr/>
          <p:nvPr/>
        </p:nvSpPr>
        <p:spPr>
          <a:xfrm>
            <a:off x="10033000" y="3352800"/>
            <a:ext cx="556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悠闲自在的海港生活方式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033000" y="3708400"/>
            <a:ext cx="5549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帆船、冲浪、咖啡文化、户外健身构成独特的悉尼生活节奏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575800" y="4978400"/>
            <a:ext cx="6172200" cy="3048000"/>
          </a:xfrm>
          <a:custGeom>
            <a:avLst/>
            <a:gdLst/>
            <a:ahLst/>
            <a:cxnLst/>
            <a:rect l="l" t="t" r="r" b="b"/>
            <a:pathLst>
              <a:path w="6172200" h="3048000">
                <a:moveTo>
                  <a:pt x="101590" y="0"/>
                </a:moveTo>
                <a:lnTo>
                  <a:pt x="6070610" y="0"/>
                </a:lnTo>
                <a:cubicBezTo>
                  <a:pt x="6126717" y="0"/>
                  <a:pt x="6172200" y="45483"/>
                  <a:pt x="6172200" y="101590"/>
                </a:cubicBezTo>
                <a:lnTo>
                  <a:pt x="6172200" y="2946410"/>
                </a:lnTo>
                <a:cubicBezTo>
                  <a:pt x="6172200" y="3002517"/>
                  <a:pt x="6126717" y="3048000"/>
                  <a:pt x="60706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5A614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9848850" y="5283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95250" y="0"/>
                </a:moveTo>
                <a:cubicBezTo>
                  <a:pt x="105787" y="0"/>
                  <a:pt x="114300" y="8513"/>
                  <a:pt x="114300" y="19050"/>
                </a:cubicBezTo>
                <a:lnTo>
                  <a:pt x="114300" y="38100"/>
                </a:lnTo>
                <a:lnTo>
                  <a:pt x="190500" y="38100"/>
                </a:lnTo>
                <a:cubicBezTo>
                  <a:pt x="201037" y="38100"/>
                  <a:pt x="209550" y="46613"/>
                  <a:pt x="209550" y="57150"/>
                </a:cubicBezTo>
                <a:cubicBezTo>
                  <a:pt x="209550" y="67687"/>
                  <a:pt x="201037" y="76200"/>
                  <a:pt x="190500" y="76200"/>
                </a:cubicBezTo>
                <a:lnTo>
                  <a:pt x="184785" y="76200"/>
                </a:lnTo>
                <a:lnTo>
                  <a:pt x="179784" y="89952"/>
                </a:lnTo>
                <a:cubicBezTo>
                  <a:pt x="170021" y="116860"/>
                  <a:pt x="155317" y="141446"/>
                  <a:pt x="136803" y="162580"/>
                </a:cubicBezTo>
                <a:cubicBezTo>
                  <a:pt x="145256" y="167819"/>
                  <a:pt x="154067" y="172462"/>
                  <a:pt x="163235" y="176570"/>
                </a:cubicBezTo>
                <a:lnTo>
                  <a:pt x="193238" y="189905"/>
                </a:lnTo>
                <a:lnTo>
                  <a:pt x="230267" y="106561"/>
                </a:lnTo>
                <a:cubicBezTo>
                  <a:pt x="233303" y="99655"/>
                  <a:pt x="240149" y="95250"/>
                  <a:pt x="247650" y="95250"/>
                </a:cubicBezTo>
                <a:cubicBezTo>
                  <a:pt x="255151" y="95250"/>
                  <a:pt x="261997" y="99655"/>
                  <a:pt x="265033" y="106561"/>
                </a:cubicBezTo>
                <a:lnTo>
                  <a:pt x="341233" y="278011"/>
                </a:lnTo>
                <a:cubicBezTo>
                  <a:pt x="345519" y="287655"/>
                  <a:pt x="341174" y="298906"/>
                  <a:pt x="331589" y="303133"/>
                </a:cubicBezTo>
                <a:cubicBezTo>
                  <a:pt x="322005" y="307360"/>
                  <a:pt x="310694" y="303074"/>
                  <a:pt x="306467" y="293489"/>
                </a:cubicBezTo>
                <a:lnTo>
                  <a:pt x="294561" y="266700"/>
                </a:lnTo>
                <a:lnTo>
                  <a:pt x="200799" y="266700"/>
                </a:lnTo>
                <a:lnTo>
                  <a:pt x="188893" y="293489"/>
                </a:lnTo>
                <a:cubicBezTo>
                  <a:pt x="184606" y="303133"/>
                  <a:pt x="173355" y="307419"/>
                  <a:pt x="163770" y="303133"/>
                </a:cubicBezTo>
                <a:cubicBezTo>
                  <a:pt x="154186" y="298847"/>
                  <a:pt x="149840" y="287595"/>
                  <a:pt x="154126" y="278011"/>
                </a:cubicBezTo>
                <a:lnTo>
                  <a:pt x="177820" y="224730"/>
                </a:lnTo>
                <a:lnTo>
                  <a:pt x="147816" y="211395"/>
                </a:lnTo>
                <a:cubicBezTo>
                  <a:pt x="134124" y="205323"/>
                  <a:pt x="121027" y="198060"/>
                  <a:pt x="108645" y="189726"/>
                </a:cubicBezTo>
                <a:cubicBezTo>
                  <a:pt x="95964" y="199965"/>
                  <a:pt x="82094" y="208895"/>
                  <a:pt x="67270" y="216337"/>
                </a:cubicBezTo>
                <a:lnTo>
                  <a:pt x="46613" y="226576"/>
                </a:lnTo>
                <a:cubicBezTo>
                  <a:pt x="37207" y="231279"/>
                  <a:pt x="25777" y="227469"/>
                  <a:pt x="21074" y="218063"/>
                </a:cubicBezTo>
                <a:cubicBezTo>
                  <a:pt x="16371" y="208657"/>
                  <a:pt x="20181" y="197227"/>
                  <a:pt x="29587" y="192524"/>
                </a:cubicBezTo>
                <a:lnTo>
                  <a:pt x="50125" y="182225"/>
                </a:lnTo>
                <a:cubicBezTo>
                  <a:pt x="59829" y="177344"/>
                  <a:pt x="69056" y="171688"/>
                  <a:pt x="77748" y="165378"/>
                </a:cubicBezTo>
                <a:cubicBezTo>
                  <a:pt x="69533" y="157817"/>
                  <a:pt x="61793" y="149662"/>
                  <a:pt x="54590" y="141030"/>
                </a:cubicBezTo>
                <a:lnTo>
                  <a:pt x="48578" y="133767"/>
                </a:lnTo>
                <a:cubicBezTo>
                  <a:pt x="41850" y="125670"/>
                  <a:pt x="42922" y="113645"/>
                  <a:pt x="51018" y="106918"/>
                </a:cubicBezTo>
                <a:cubicBezTo>
                  <a:pt x="59115" y="100191"/>
                  <a:pt x="71140" y="101263"/>
                  <a:pt x="77867" y="109359"/>
                </a:cubicBezTo>
                <a:lnTo>
                  <a:pt x="83939" y="116622"/>
                </a:lnTo>
                <a:cubicBezTo>
                  <a:pt x="90785" y="124897"/>
                  <a:pt x="98286" y="132576"/>
                  <a:pt x="106204" y="139660"/>
                </a:cubicBezTo>
                <a:cubicBezTo>
                  <a:pt x="122575" y="121563"/>
                  <a:pt x="135493" y="100310"/>
                  <a:pt x="144006" y="76914"/>
                </a:cubicBezTo>
                <a:lnTo>
                  <a:pt x="144304" y="76200"/>
                </a:lnTo>
                <a:lnTo>
                  <a:pt x="19110" y="76200"/>
                </a:lnTo>
                <a:cubicBezTo>
                  <a:pt x="8513" y="76200"/>
                  <a:pt x="0" y="67687"/>
                  <a:pt x="0" y="57150"/>
                </a:cubicBezTo>
                <a:cubicBezTo>
                  <a:pt x="0" y="46613"/>
                  <a:pt x="8513" y="38100"/>
                  <a:pt x="19050" y="38100"/>
                </a:cubicBezTo>
                <a:lnTo>
                  <a:pt x="76200" y="38100"/>
                </a:lnTo>
                <a:lnTo>
                  <a:pt x="76200" y="19050"/>
                </a:lnTo>
                <a:cubicBezTo>
                  <a:pt x="76200" y="8513"/>
                  <a:pt x="84713" y="0"/>
                  <a:pt x="95250" y="0"/>
                </a:cubicBezTo>
                <a:close/>
                <a:moveTo>
                  <a:pt x="247650" y="161211"/>
                </a:moveTo>
                <a:lnTo>
                  <a:pt x="217706" y="228600"/>
                </a:lnTo>
                <a:lnTo>
                  <a:pt x="277594" y="228600"/>
                </a:lnTo>
                <a:lnTo>
                  <a:pt x="247650" y="16121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10210800" y="5232400"/>
            <a:ext cx="543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语言与文化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829800" y="5791200"/>
            <a:ext cx="5765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英语是官方语言，带有独特的澳洲口音。悉尼是一个多元文化城市，约35%的人口出生于海外，华人社区规模庞大，普通话和粤语广泛使用。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829800" y="6934200"/>
            <a:ext cx="57658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当地文化融合了英国传统、原住民文化和移民文化，形成了开放、友善、包容的社会氛围。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TIME TO VISIT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最佳旅游时节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25600"/>
            <a:ext cx="8661400" cy="2641600"/>
          </a:xfrm>
          <a:custGeom>
            <a:avLst/>
            <a:gdLst/>
            <a:ahLst/>
            <a:cxnLst/>
            <a:rect l="l" t="t" r="r" b="b"/>
            <a:pathLst>
              <a:path w="8661400" h="2641600">
                <a:moveTo>
                  <a:pt x="101596" y="0"/>
                </a:moveTo>
                <a:lnTo>
                  <a:pt x="8559804" y="0"/>
                </a:lnTo>
                <a:cubicBezTo>
                  <a:pt x="8615914" y="0"/>
                  <a:pt x="8661400" y="45486"/>
                  <a:pt x="8661400" y="101596"/>
                </a:cubicBezTo>
                <a:lnTo>
                  <a:pt x="8661400" y="2540004"/>
                </a:lnTo>
                <a:cubicBezTo>
                  <a:pt x="8661400" y="2596114"/>
                  <a:pt x="8615914" y="2641600"/>
                  <a:pt x="85598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" name="Shape 3"/>
          <p:cNvSpPr/>
          <p:nvPr/>
        </p:nvSpPr>
        <p:spPr>
          <a:xfrm>
            <a:off x="781050" y="1930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84249" y="-11251"/>
                </a:moveTo>
                <a:cubicBezTo>
                  <a:pt x="181808" y="-16014"/>
                  <a:pt x="176867" y="-19050"/>
                  <a:pt x="171510" y="-19050"/>
                </a:cubicBezTo>
                <a:cubicBezTo>
                  <a:pt x="166152" y="-19050"/>
                  <a:pt x="161211" y="-16014"/>
                  <a:pt x="158770" y="-11251"/>
                </a:cubicBezTo>
                <a:lnTo>
                  <a:pt x="114955" y="74593"/>
                </a:lnTo>
                <a:lnTo>
                  <a:pt x="19764" y="89714"/>
                </a:lnTo>
                <a:cubicBezTo>
                  <a:pt x="14466" y="90547"/>
                  <a:pt x="10061" y="94298"/>
                  <a:pt x="8394" y="99417"/>
                </a:cubicBezTo>
                <a:cubicBezTo>
                  <a:pt x="6727" y="104537"/>
                  <a:pt x="8096" y="110133"/>
                  <a:pt x="11847" y="113943"/>
                </a:cubicBezTo>
                <a:lnTo>
                  <a:pt x="79950" y="182106"/>
                </a:lnTo>
                <a:lnTo>
                  <a:pt x="64949" y="277297"/>
                </a:lnTo>
                <a:cubicBezTo>
                  <a:pt x="64115" y="282595"/>
                  <a:pt x="66318" y="287953"/>
                  <a:pt x="70664" y="291108"/>
                </a:cubicBezTo>
                <a:cubicBezTo>
                  <a:pt x="75009" y="294263"/>
                  <a:pt x="80724" y="294739"/>
                  <a:pt x="85546" y="292298"/>
                </a:cubicBezTo>
                <a:lnTo>
                  <a:pt x="171510" y="248603"/>
                </a:lnTo>
                <a:lnTo>
                  <a:pt x="257413" y="292298"/>
                </a:lnTo>
                <a:cubicBezTo>
                  <a:pt x="262176" y="294739"/>
                  <a:pt x="267950" y="294263"/>
                  <a:pt x="272296" y="291108"/>
                </a:cubicBezTo>
                <a:cubicBezTo>
                  <a:pt x="276642" y="287953"/>
                  <a:pt x="278844" y="282654"/>
                  <a:pt x="278011" y="277297"/>
                </a:cubicBezTo>
                <a:lnTo>
                  <a:pt x="262950" y="182106"/>
                </a:lnTo>
                <a:lnTo>
                  <a:pt x="331053" y="113943"/>
                </a:lnTo>
                <a:cubicBezTo>
                  <a:pt x="334863" y="110133"/>
                  <a:pt x="336173" y="104537"/>
                  <a:pt x="334506" y="99417"/>
                </a:cubicBezTo>
                <a:cubicBezTo>
                  <a:pt x="332839" y="94298"/>
                  <a:pt x="328493" y="90547"/>
                  <a:pt x="323136" y="89714"/>
                </a:cubicBezTo>
                <a:lnTo>
                  <a:pt x="228005" y="74593"/>
                </a:lnTo>
                <a:lnTo>
                  <a:pt x="184249" y="-1125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295400" y="1879600"/>
            <a:ext cx="1612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推荐旅游季节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62000" y="2489200"/>
            <a:ext cx="3975100" cy="1524000"/>
          </a:xfrm>
          <a:custGeom>
            <a:avLst/>
            <a:gdLst/>
            <a:ahLst/>
            <a:cxnLst/>
            <a:rect l="l" t="t" r="r" b="b"/>
            <a:pathLst>
              <a:path w="3975100" h="1524000">
                <a:moveTo>
                  <a:pt x="101605" y="0"/>
                </a:moveTo>
                <a:lnTo>
                  <a:pt x="3873495" y="0"/>
                </a:lnTo>
                <a:cubicBezTo>
                  <a:pt x="3929610" y="0"/>
                  <a:pt x="3975100" y="45490"/>
                  <a:pt x="3975100" y="101605"/>
                </a:cubicBezTo>
                <a:lnTo>
                  <a:pt x="3975100" y="1422395"/>
                </a:lnTo>
                <a:cubicBezTo>
                  <a:pt x="3975100" y="1478510"/>
                  <a:pt x="3929610" y="1524000"/>
                  <a:pt x="38734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65200" y="2692400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春季 · 9-11月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5200" y="3149600"/>
            <a:ext cx="3670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气温 10-23°C，樱花盛开，湿度低，游客较少，适合户外活动和观光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37787" y="2489200"/>
            <a:ext cx="3975100" cy="1524000"/>
          </a:xfrm>
          <a:custGeom>
            <a:avLst/>
            <a:gdLst/>
            <a:ahLst/>
            <a:cxnLst/>
            <a:rect l="l" t="t" r="r" b="b"/>
            <a:pathLst>
              <a:path w="3975100" h="1524000">
                <a:moveTo>
                  <a:pt x="101605" y="0"/>
                </a:moveTo>
                <a:lnTo>
                  <a:pt x="3873495" y="0"/>
                </a:lnTo>
                <a:cubicBezTo>
                  <a:pt x="3929610" y="0"/>
                  <a:pt x="3975100" y="45490"/>
                  <a:pt x="3975100" y="101605"/>
                </a:cubicBezTo>
                <a:lnTo>
                  <a:pt x="3975100" y="1422395"/>
                </a:lnTo>
                <a:cubicBezTo>
                  <a:pt x="3975100" y="1478510"/>
                  <a:pt x="3929610" y="1524000"/>
                  <a:pt x="38734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140987" y="2692400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秋季 · 3-5月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140987" y="3149600"/>
            <a:ext cx="36703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气温 14-22°C，赏枫季节，天气稳定，适合蓝山徒步和观鲸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8000" y="4419600"/>
            <a:ext cx="8661400" cy="2438400"/>
          </a:xfrm>
          <a:custGeom>
            <a:avLst/>
            <a:gdLst/>
            <a:ahLst/>
            <a:cxnLst/>
            <a:rect l="l" t="t" r="r" b="b"/>
            <a:pathLst>
              <a:path w="8661400" h="2438400">
                <a:moveTo>
                  <a:pt x="101608" y="0"/>
                </a:moveTo>
                <a:lnTo>
                  <a:pt x="8559792" y="0"/>
                </a:lnTo>
                <a:cubicBezTo>
                  <a:pt x="8615908" y="0"/>
                  <a:pt x="8661400" y="45492"/>
                  <a:pt x="8661400" y="101608"/>
                </a:cubicBezTo>
                <a:lnTo>
                  <a:pt x="8661400" y="2336792"/>
                </a:lnTo>
                <a:cubicBezTo>
                  <a:pt x="8661400" y="2392908"/>
                  <a:pt x="8615908" y="2438400"/>
                  <a:pt x="8559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62000" y="4673600"/>
            <a:ext cx="828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四季气候概览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683933" y="5181600"/>
            <a:ext cx="8467" cy="1422400"/>
          </a:xfrm>
          <a:custGeom>
            <a:avLst/>
            <a:gdLst/>
            <a:ahLst/>
            <a:cxnLst/>
            <a:rect l="l" t="t" r="r" b="b"/>
            <a:pathLst>
              <a:path w="8467" h="1422400">
                <a:moveTo>
                  <a:pt x="0" y="0"/>
                </a:moveTo>
                <a:lnTo>
                  <a:pt x="8467" y="0"/>
                </a:lnTo>
                <a:lnTo>
                  <a:pt x="846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6" name="Text 14"/>
          <p:cNvSpPr/>
          <p:nvPr/>
        </p:nvSpPr>
        <p:spPr>
          <a:xfrm>
            <a:off x="704850" y="51816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春季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17550" y="55880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9-11月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5800" y="5943600"/>
            <a:ext cx="1917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10-23°C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3900" y="6400800"/>
            <a:ext cx="184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樱花盛开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59061" y="5181600"/>
            <a:ext cx="8467" cy="1422400"/>
          </a:xfrm>
          <a:custGeom>
            <a:avLst/>
            <a:gdLst/>
            <a:ahLst/>
            <a:cxnLst/>
            <a:rect l="l" t="t" r="r" b="b"/>
            <a:pathLst>
              <a:path w="8467" h="1422400">
                <a:moveTo>
                  <a:pt x="0" y="0"/>
                </a:moveTo>
                <a:lnTo>
                  <a:pt x="8467" y="0"/>
                </a:lnTo>
                <a:lnTo>
                  <a:pt x="846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1" name="Text 19"/>
          <p:cNvSpPr/>
          <p:nvPr/>
        </p:nvSpPr>
        <p:spPr>
          <a:xfrm>
            <a:off x="2779977" y="51816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夏季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792677" y="55880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12-2月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760927" y="5943600"/>
            <a:ext cx="1917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5A6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18-26°C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799027" y="6400800"/>
            <a:ext cx="184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炎热潮湿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834320" y="5181600"/>
            <a:ext cx="8467" cy="1422400"/>
          </a:xfrm>
          <a:custGeom>
            <a:avLst/>
            <a:gdLst/>
            <a:ahLst/>
            <a:cxnLst/>
            <a:rect l="l" t="t" r="r" b="b"/>
            <a:pathLst>
              <a:path w="8467" h="1422400">
                <a:moveTo>
                  <a:pt x="0" y="0"/>
                </a:moveTo>
                <a:lnTo>
                  <a:pt x="8467" y="0"/>
                </a:lnTo>
                <a:lnTo>
                  <a:pt x="8467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26" name="Text 24"/>
          <p:cNvSpPr/>
          <p:nvPr/>
        </p:nvSpPr>
        <p:spPr>
          <a:xfrm>
            <a:off x="4855237" y="51816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秋季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67937" y="55880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3-5月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836187" y="5943600"/>
            <a:ext cx="1917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14-22°C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874287" y="6400800"/>
            <a:ext cx="184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赏枫最佳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930364" y="5181600"/>
            <a:ext cx="203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冬季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43064" y="5588000"/>
            <a:ext cx="200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6-8月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911314" y="5943600"/>
            <a:ext cx="2070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8-17°C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49414" y="6400800"/>
            <a:ext cx="1993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2C2C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观鲸季节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08000" y="7035800"/>
            <a:ext cx="2781300" cy="1346200"/>
          </a:xfrm>
          <a:custGeom>
            <a:avLst/>
            <a:gdLst/>
            <a:ahLst/>
            <a:cxnLst/>
            <a:rect l="l" t="t" r="r" b="b"/>
            <a:pathLst>
              <a:path w="2781300" h="1346200">
                <a:moveTo>
                  <a:pt x="50800" y="0"/>
                </a:moveTo>
                <a:lnTo>
                  <a:pt x="2730500" y="0"/>
                </a:lnTo>
                <a:cubicBezTo>
                  <a:pt x="2758556" y="0"/>
                  <a:pt x="2781300" y="22744"/>
                  <a:pt x="2781300" y="50800"/>
                </a:cubicBezTo>
                <a:lnTo>
                  <a:pt x="2781300" y="1244602"/>
                </a:lnTo>
                <a:cubicBezTo>
                  <a:pt x="2781300" y="1300713"/>
                  <a:pt x="2735813" y="1346200"/>
                  <a:pt x="2679702" y="1346200"/>
                </a:cubicBezTo>
                <a:lnTo>
                  <a:pt x="101598" y="1346200"/>
                </a:lnTo>
                <a:cubicBezTo>
                  <a:pt x="45487" y="1346200"/>
                  <a:pt x="0" y="1300713"/>
                  <a:pt x="0" y="12446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508000" y="7035800"/>
            <a:ext cx="2781300" cy="50800"/>
          </a:xfrm>
          <a:custGeom>
            <a:avLst/>
            <a:gdLst/>
            <a:ahLst/>
            <a:cxnLst/>
            <a:rect l="l" t="t" r="r" b="b"/>
            <a:pathLst>
              <a:path w="2781300" h="50800">
                <a:moveTo>
                  <a:pt x="50800" y="0"/>
                </a:moveTo>
                <a:lnTo>
                  <a:pt x="2730500" y="0"/>
                </a:lnTo>
                <a:cubicBezTo>
                  <a:pt x="2758537" y="0"/>
                  <a:pt x="2781300" y="22763"/>
                  <a:pt x="2781300" y="50800"/>
                </a:cubicBezTo>
                <a:lnTo>
                  <a:pt x="2781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6" name="Shape 34"/>
          <p:cNvSpPr/>
          <p:nvPr/>
        </p:nvSpPr>
        <p:spPr>
          <a:xfrm>
            <a:off x="727075" y="7289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63500"/>
                </a:moveTo>
                <a:cubicBezTo>
                  <a:pt x="0" y="45988"/>
                  <a:pt x="14238" y="31750"/>
                  <a:pt x="31750" y="31750"/>
                </a:cubicBezTo>
                <a:lnTo>
                  <a:pt x="254000" y="31750"/>
                </a:lnTo>
                <a:cubicBezTo>
                  <a:pt x="271512" y="31750"/>
                  <a:pt x="285750" y="45988"/>
                  <a:pt x="285750" y="63500"/>
                </a:cubicBezTo>
                <a:lnTo>
                  <a:pt x="285750" y="95250"/>
                </a:lnTo>
                <a:cubicBezTo>
                  <a:pt x="285750" y="99616"/>
                  <a:pt x="282079" y="103039"/>
                  <a:pt x="277961" y="104477"/>
                </a:cubicBezTo>
                <a:cubicBezTo>
                  <a:pt x="268635" y="107702"/>
                  <a:pt x="261937" y="116582"/>
                  <a:pt x="261937" y="127000"/>
                </a:cubicBezTo>
                <a:cubicBezTo>
                  <a:pt x="261937" y="137418"/>
                  <a:pt x="268635" y="146298"/>
                  <a:pt x="277961" y="149523"/>
                </a:cubicBezTo>
                <a:cubicBezTo>
                  <a:pt x="282079" y="150961"/>
                  <a:pt x="285750" y="154384"/>
                  <a:pt x="285750" y="158750"/>
                </a:cubicBezTo>
                <a:lnTo>
                  <a:pt x="285750" y="190500"/>
                </a:lnTo>
                <a:cubicBezTo>
                  <a:pt x="285750" y="208012"/>
                  <a:pt x="271512" y="222250"/>
                  <a:pt x="254000" y="222250"/>
                </a:cubicBezTo>
                <a:lnTo>
                  <a:pt x="31750" y="222250"/>
                </a:lnTo>
                <a:cubicBezTo>
                  <a:pt x="14238" y="222250"/>
                  <a:pt x="0" y="208012"/>
                  <a:pt x="0" y="190500"/>
                </a:cubicBezTo>
                <a:lnTo>
                  <a:pt x="0" y="158750"/>
                </a:lnTo>
                <a:cubicBezTo>
                  <a:pt x="0" y="154384"/>
                  <a:pt x="3671" y="150961"/>
                  <a:pt x="7789" y="149523"/>
                </a:cubicBezTo>
                <a:cubicBezTo>
                  <a:pt x="17115" y="146298"/>
                  <a:pt x="23812" y="137418"/>
                  <a:pt x="23812" y="127000"/>
                </a:cubicBezTo>
                <a:cubicBezTo>
                  <a:pt x="23812" y="116582"/>
                  <a:pt x="17115" y="107702"/>
                  <a:pt x="7789" y="104477"/>
                </a:cubicBezTo>
                <a:cubicBezTo>
                  <a:pt x="3671" y="103039"/>
                  <a:pt x="0" y="99616"/>
                  <a:pt x="0" y="95250"/>
                </a:cubicBezTo>
                <a:lnTo>
                  <a:pt x="0" y="6350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37" name="Text 35"/>
          <p:cNvSpPr/>
          <p:nvPr/>
        </p:nvSpPr>
        <p:spPr>
          <a:xfrm>
            <a:off x="1181100" y="7264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预算有限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11200" y="7670800"/>
            <a:ext cx="2463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6-8月冬季，住宿机票最便宜，游客最少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444214" y="7035800"/>
            <a:ext cx="2781300" cy="1346200"/>
          </a:xfrm>
          <a:custGeom>
            <a:avLst/>
            <a:gdLst/>
            <a:ahLst/>
            <a:cxnLst/>
            <a:rect l="l" t="t" r="r" b="b"/>
            <a:pathLst>
              <a:path w="2781300" h="1346200">
                <a:moveTo>
                  <a:pt x="50800" y="0"/>
                </a:moveTo>
                <a:lnTo>
                  <a:pt x="2730500" y="0"/>
                </a:lnTo>
                <a:cubicBezTo>
                  <a:pt x="2758556" y="0"/>
                  <a:pt x="2781300" y="22744"/>
                  <a:pt x="2781300" y="50800"/>
                </a:cubicBezTo>
                <a:lnTo>
                  <a:pt x="2781300" y="1244602"/>
                </a:lnTo>
                <a:cubicBezTo>
                  <a:pt x="2781300" y="1300713"/>
                  <a:pt x="2735813" y="1346200"/>
                  <a:pt x="2679702" y="1346200"/>
                </a:cubicBezTo>
                <a:lnTo>
                  <a:pt x="101598" y="1346200"/>
                </a:lnTo>
                <a:cubicBezTo>
                  <a:pt x="45487" y="1346200"/>
                  <a:pt x="0" y="1300713"/>
                  <a:pt x="0" y="12446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3444214" y="7035800"/>
            <a:ext cx="2781300" cy="50800"/>
          </a:xfrm>
          <a:custGeom>
            <a:avLst/>
            <a:gdLst/>
            <a:ahLst/>
            <a:cxnLst/>
            <a:rect l="l" t="t" r="r" b="b"/>
            <a:pathLst>
              <a:path w="2781300" h="50800">
                <a:moveTo>
                  <a:pt x="50800" y="0"/>
                </a:moveTo>
                <a:lnTo>
                  <a:pt x="2730500" y="0"/>
                </a:lnTo>
                <a:cubicBezTo>
                  <a:pt x="2758537" y="0"/>
                  <a:pt x="2781300" y="22763"/>
                  <a:pt x="2781300" y="50800"/>
                </a:cubicBezTo>
                <a:lnTo>
                  <a:pt x="2781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41" name="Shape 39"/>
          <p:cNvSpPr/>
          <p:nvPr/>
        </p:nvSpPr>
        <p:spPr>
          <a:xfrm>
            <a:off x="3695039" y="72898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95250" y="-15875"/>
                </a:moveTo>
                <a:cubicBezTo>
                  <a:pt x="110583" y="-15875"/>
                  <a:pt x="123031" y="-3427"/>
                  <a:pt x="123031" y="11906"/>
                </a:cubicBezTo>
                <a:cubicBezTo>
                  <a:pt x="123031" y="27239"/>
                  <a:pt x="110583" y="39688"/>
                  <a:pt x="95250" y="39688"/>
                </a:cubicBezTo>
                <a:cubicBezTo>
                  <a:pt x="79917" y="39688"/>
                  <a:pt x="67469" y="27239"/>
                  <a:pt x="67469" y="11906"/>
                </a:cubicBezTo>
                <a:cubicBezTo>
                  <a:pt x="67469" y="-3427"/>
                  <a:pt x="79917" y="-15875"/>
                  <a:pt x="95250" y="-15875"/>
                </a:cubicBezTo>
                <a:close/>
                <a:moveTo>
                  <a:pt x="63500" y="86122"/>
                </a:moveTo>
                <a:cubicBezTo>
                  <a:pt x="63500" y="69255"/>
                  <a:pt x="77192" y="55563"/>
                  <a:pt x="94059" y="55563"/>
                </a:cubicBezTo>
                <a:cubicBezTo>
                  <a:pt x="104130" y="55563"/>
                  <a:pt x="113754" y="59581"/>
                  <a:pt x="120848" y="66675"/>
                </a:cubicBezTo>
                <a:lnTo>
                  <a:pt x="144760" y="90587"/>
                </a:lnTo>
                <a:cubicBezTo>
                  <a:pt x="147737" y="93563"/>
                  <a:pt x="151755" y="95250"/>
                  <a:pt x="155972" y="95250"/>
                </a:cubicBezTo>
                <a:lnTo>
                  <a:pt x="174575" y="95250"/>
                </a:lnTo>
                <a:cubicBezTo>
                  <a:pt x="177453" y="95250"/>
                  <a:pt x="180181" y="96044"/>
                  <a:pt x="182513" y="97383"/>
                </a:cubicBezTo>
                <a:lnTo>
                  <a:pt x="182513" y="59531"/>
                </a:lnTo>
                <a:cubicBezTo>
                  <a:pt x="182513" y="52933"/>
                  <a:pt x="187821" y="47625"/>
                  <a:pt x="194419" y="47625"/>
                </a:cubicBezTo>
                <a:cubicBezTo>
                  <a:pt x="201017" y="47625"/>
                  <a:pt x="206325" y="52933"/>
                  <a:pt x="206325" y="59531"/>
                </a:cubicBezTo>
                <a:lnTo>
                  <a:pt x="206325" y="257969"/>
                </a:lnTo>
                <a:cubicBezTo>
                  <a:pt x="206325" y="264567"/>
                  <a:pt x="201017" y="269875"/>
                  <a:pt x="194419" y="269875"/>
                </a:cubicBezTo>
                <a:cubicBezTo>
                  <a:pt x="187821" y="269875"/>
                  <a:pt x="182513" y="264567"/>
                  <a:pt x="182513" y="257969"/>
                </a:cubicBezTo>
                <a:lnTo>
                  <a:pt x="182513" y="124867"/>
                </a:lnTo>
                <a:cubicBezTo>
                  <a:pt x="180181" y="126206"/>
                  <a:pt x="177453" y="127000"/>
                  <a:pt x="174575" y="127000"/>
                </a:cubicBezTo>
                <a:lnTo>
                  <a:pt x="155972" y="127000"/>
                </a:lnTo>
                <a:cubicBezTo>
                  <a:pt x="143321" y="127000"/>
                  <a:pt x="131217" y="121989"/>
                  <a:pt x="122287" y="113060"/>
                </a:cubicBezTo>
                <a:lnTo>
                  <a:pt x="119013" y="109786"/>
                </a:lnTo>
                <a:lnTo>
                  <a:pt x="119013" y="163959"/>
                </a:lnTo>
                <a:lnTo>
                  <a:pt x="136128" y="178643"/>
                </a:lnTo>
                <a:cubicBezTo>
                  <a:pt x="144909" y="186184"/>
                  <a:pt x="150664" y="196602"/>
                  <a:pt x="152301" y="208062"/>
                </a:cubicBezTo>
                <a:lnTo>
                  <a:pt x="158552" y="251768"/>
                </a:lnTo>
                <a:cubicBezTo>
                  <a:pt x="159792" y="260449"/>
                  <a:pt x="153739" y="268486"/>
                  <a:pt x="145058" y="269726"/>
                </a:cubicBezTo>
                <a:cubicBezTo>
                  <a:pt x="136376" y="270966"/>
                  <a:pt x="128339" y="264914"/>
                  <a:pt x="127099" y="256232"/>
                </a:cubicBezTo>
                <a:lnTo>
                  <a:pt x="120848" y="212527"/>
                </a:lnTo>
                <a:cubicBezTo>
                  <a:pt x="120303" y="208707"/>
                  <a:pt x="118368" y="205234"/>
                  <a:pt x="115441" y="202704"/>
                </a:cubicBezTo>
                <a:lnTo>
                  <a:pt x="80020" y="172343"/>
                </a:lnTo>
                <a:cubicBezTo>
                  <a:pt x="69453" y="163314"/>
                  <a:pt x="63401" y="150068"/>
                  <a:pt x="63401" y="136178"/>
                </a:cubicBezTo>
                <a:lnTo>
                  <a:pt x="63401" y="86072"/>
                </a:lnTo>
                <a:close/>
                <a:moveTo>
                  <a:pt x="61119" y="187176"/>
                </a:moveTo>
                <a:cubicBezTo>
                  <a:pt x="62260" y="188317"/>
                  <a:pt x="63450" y="189359"/>
                  <a:pt x="64641" y="190401"/>
                </a:cubicBezTo>
                <a:lnTo>
                  <a:pt x="86916" y="209500"/>
                </a:lnTo>
                <a:cubicBezTo>
                  <a:pt x="85130" y="213668"/>
                  <a:pt x="82699" y="217587"/>
                  <a:pt x="79772" y="221109"/>
                </a:cubicBezTo>
                <a:lnTo>
                  <a:pt x="43954" y="264170"/>
                </a:lnTo>
                <a:cubicBezTo>
                  <a:pt x="38348" y="270917"/>
                  <a:pt x="28327" y="271810"/>
                  <a:pt x="21580" y="266204"/>
                </a:cubicBezTo>
                <a:cubicBezTo>
                  <a:pt x="14833" y="260598"/>
                  <a:pt x="13940" y="250577"/>
                  <a:pt x="19546" y="243830"/>
                </a:cubicBezTo>
                <a:lnTo>
                  <a:pt x="55414" y="200819"/>
                </a:lnTo>
                <a:cubicBezTo>
                  <a:pt x="56704" y="199281"/>
                  <a:pt x="57646" y="197545"/>
                  <a:pt x="58291" y="195659"/>
                </a:cubicBezTo>
                <a:lnTo>
                  <a:pt x="61119" y="187176"/>
                </a:lnTo>
                <a:close/>
                <a:moveTo>
                  <a:pt x="0" y="79375"/>
                </a:moveTo>
                <a:cubicBezTo>
                  <a:pt x="0" y="61863"/>
                  <a:pt x="14238" y="47625"/>
                  <a:pt x="31750" y="47625"/>
                </a:cubicBezTo>
                <a:cubicBezTo>
                  <a:pt x="40531" y="47625"/>
                  <a:pt x="47625" y="54719"/>
                  <a:pt x="47625" y="63500"/>
                </a:cubicBezTo>
                <a:lnTo>
                  <a:pt x="47625" y="127000"/>
                </a:lnTo>
                <a:cubicBezTo>
                  <a:pt x="47625" y="135781"/>
                  <a:pt x="40531" y="142875"/>
                  <a:pt x="31750" y="142875"/>
                </a:cubicBezTo>
                <a:lnTo>
                  <a:pt x="15875" y="142875"/>
                </a:lnTo>
                <a:cubicBezTo>
                  <a:pt x="7094" y="142875"/>
                  <a:pt x="0" y="135781"/>
                  <a:pt x="0" y="127000"/>
                </a:cubicBezTo>
                <a:lnTo>
                  <a:pt x="0" y="79375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42" name="Text 40"/>
          <p:cNvSpPr/>
          <p:nvPr/>
        </p:nvSpPr>
        <p:spPr>
          <a:xfrm>
            <a:off x="4117314" y="7264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户外探险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3647414" y="7670800"/>
            <a:ext cx="2463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春秋两季，蓝山徒步、海滩运动最佳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80427" y="7035800"/>
            <a:ext cx="2781300" cy="1346200"/>
          </a:xfrm>
          <a:custGeom>
            <a:avLst/>
            <a:gdLst/>
            <a:ahLst/>
            <a:cxnLst/>
            <a:rect l="l" t="t" r="r" b="b"/>
            <a:pathLst>
              <a:path w="2781300" h="1346200">
                <a:moveTo>
                  <a:pt x="50800" y="0"/>
                </a:moveTo>
                <a:lnTo>
                  <a:pt x="2730500" y="0"/>
                </a:lnTo>
                <a:cubicBezTo>
                  <a:pt x="2758556" y="0"/>
                  <a:pt x="2781300" y="22744"/>
                  <a:pt x="2781300" y="50800"/>
                </a:cubicBezTo>
                <a:lnTo>
                  <a:pt x="2781300" y="1244602"/>
                </a:lnTo>
                <a:cubicBezTo>
                  <a:pt x="2781300" y="1300713"/>
                  <a:pt x="2735813" y="1346200"/>
                  <a:pt x="2679702" y="1346200"/>
                </a:cubicBezTo>
                <a:lnTo>
                  <a:pt x="101598" y="1346200"/>
                </a:lnTo>
                <a:cubicBezTo>
                  <a:pt x="45487" y="1346200"/>
                  <a:pt x="0" y="1300713"/>
                  <a:pt x="0" y="1244602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5" name="Shape 43"/>
          <p:cNvSpPr/>
          <p:nvPr/>
        </p:nvSpPr>
        <p:spPr>
          <a:xfrm>
            <a:off x="6380427" y="7035800"/>
            <a:ext cx="2781300" cy="50800"/>
          </a:xfrm>
          <a:custGeom>
            <a:avLst/>
            <a:gdLst/>
            <a:ahLst/>
            <a:cxnLst/>
            <a:rect l="l" t="t" r="r" b="b"/>
            <a:pathLst>
              <a:path w="2781300" h="50800">
                <a:moveTo>
                  <a:pt x="50800" y="0"/>
                </a:moveTo>
                <a:lnTo>
                  <a:pt x="2730500" y="0"/>
                </a:lnTo>
                <a:cubicBezTo>
                  <a:pt x="2758537" y="0"/>
                  <a:pt x="2781300" y="22763"/>
                  <a:pt x="2781300" y="50800"/>
                </a:cubicBezTo>
                <a:lnTo>
                  <a:pt x="2781300" y="50800"/>
                </a:lnTo>
                <a:lnTo>
                  <a:pt x="0" y="50800"/>
                </a:ln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6" name="Shape 44"/>
          <p:cNvSpPr/>
          <p:nvPr/>
        </p:nvSpPr>
        <p:spPr>
          <a:xfrm>
            <a:off x="6615378" y="7289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6807" y="169218"/>
                </a:moveTo>
                <a:cubicBezTo>
                  <a:pt x="243880" y="177502"/>
                  <a:pt x="234255" y="180628"/>
                  <a:pt x="226417" y="176709"/>
                </a:cubicBezTo>
                <a:lnTo>
                  <a:pt x="138013" y="132507"/>
                </a:lnTo>
                <a:lnTo>
                  <a:pt x="137220" y="134094"/>
                </a:lnTo>
                <a:lnTo>
                  <a:pt x="93166" y="222250"/>
                </a:lnTo>
                <a:lnTo>
                  <a:pt x="238125" y="222250"/>
                </a:lnTo>
                <a:cubicBezTo>
                  <a:pt x="246906" y="222250"/>
                  <a:pt x="254000" y="229344"/>
                  <a:pt x="254000" y="238125"/>
                </a:cubicBezTo>
                <a:cubicBezTo>
                  <a:pt x="254000" y="246906"/>
                  <a:pt x="246906" y="254000"/>
                  <a:pt x="238125" y="254000"/>
                </a:cubicBezTo>
                <a:lnTo>
                  <a:pt x="15875" y="254000"/>
                </a:lnTo>
                <a:cubicBezTo>
                  <a:pt x="7094" y="254000"/>
                  <a:pt x="0" y="246906"/>
                  <a:pt x="0" y="238125"/>
                </a:cubicBezTo>
                <a:cubicBezTo>
                  <a:pt x="0" y="229344"/>
                  <a:pt x="7094" y="222250"/>
                  <a:pt x="15875" y="222250"/>
                </a:cubicBezTo>
                <a:lnTo>
                  <a:pt x="57646" y="222250"/>
                </a:lnTo>
                <a:lnTo>
                  <a:pt x="108843" y="119906"/>
                </a:lnTo>
                <a:lnTo>
                  <a:pt x="109637" y="118318"/>
                </a:lnTo>
                <a:lnTo>
                  <a:pt x="27583" y="77291"/>
                </a:lnTo>
                <a:cubicBezTo>
                  <a:pt x="19745" y="73372"/>
                  <a:pt x="16470" y="63748"/>
                  <a:pt x="21382" y="56455"/>
                </a:cubicBezTo>
                <a:cubicBezTo>
                  <a:pt x="44152" y="22423"/>
                  <a:pt x="82947" y="0"/>
                  <a:pt x="127000" y="0"/>
                </a:cubicBezTo>
                <a:cubicBezTo>
                  <a:pt x="197148" y="0"/>
                  <a:pt x="254000" y="56852"/>
                  <a:pt x="254000" y="127000"/>
                </a:cubicBezTo>
                <a:cubicBezTo>
                  <a:pt x="254000" y="141784"/>
                  <a:pt x="251470" y="156021"/>
                  <a:pt x="246807" y="169218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7" name="Text 45"/>
          <p:cNvSpPr/>
          <p:nvPr/>
        </p:nvSpPr>
        <p:spPr>
          <a:xfrm>
            <a:off x="7053528" y="7264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海滩度假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83628" y="7670800"/>
            <a:ext cx="2463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12-2月夏季，游泳冲浪，但游客众多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469173" y="1625600"/>
            <a:ext cx="6273800" cy="7010400"/>
          </a:xfrm>
          <a:custGeom>
            <a:avLst/>
            <a:gdLst/>
            <a:ahLst/>
            <a:cxnLst/>
            <a:rect l="l" t="t" r="r" b="b"/>
            <a:pathLst>
              <a:path w="6273800" h="7010400">
                <a:moveTo>
                  <a:pt x="101573" y="0"/>
                </a:moveTo>
                <a:lnTo>
                  <a:pt x="6172227" y="0"/>
                </a:lnTo>
                <a:cubicBezTo>
                  <a:pt x="6228324" y="0"/>
                  <a:pt x="6273800" y="45476"/>
                  <a:pt x="6273800" y="101573"/>
                </a:cubicBezTo>
                <a:lnTo>
                  <a:pt x="6273800" y="6908827"/>
                </a:lnTo>
                <a:cubicBezTo>
                  <a:pt x="6273800" y="6964924"/>
                  <a:pt x="6228324" y="7010400"/>
                  <a:pt x="6172227" y="7010400"/>
                </a:cubicBezTo>
                <a:lnTo>
                  <a:pt x="101573" y="7010400"/>
                </a:lnTo>
                <a:cubicBezTo>
                  <a:pt x="45476" y="7010400"/>
                  <a:pt x="0" y="6964924"/>
                  <a:pt x="0" y="6908827"/>
                </a:cubicBezTo>
                <a:lnTo>
                  <a:pt x="0" y="101573"/>
                </a:lnTo>
                <a:cubicBezTo>
                  <a:pt x="0" y="45476"/>
                  <a:pt x="45476" y="0"/>
                  <a:pt x="10157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0" name="Shape 48"/>
          <p:cNvSpPr/>
          <p:nvPr/>
        </p:nvSpPr>
        <p:spPr>
          <a:xfrm>
            <a:off x="9770798" y="19304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31750" y="119063"/>
                </a:move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close/>
                <a:moveTo>
                  <a:pt x="95250" y="119063"/>
                </a:moveTo>
                <a:lnTo>
                  <a:pt x="95250" y="134938"/>
                </a:lnTo>
                <a:cubicBezTo>
                  <a:pt x="95250" y="139303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39303"/>
                  <a:pt x="127000" y="134938"/>
                </a:cubicBezTo>
                <a:lnTo>
                  <a:pt x="127000" y="119063"/>
                </a:lnTo>
                <a:cubicBezTo>
                  <a:pt x="127000" y="114697"/>
                  <a:pt x="123428" y="111125"/>
                  <a:pt x="119063" y="111125"/>
                </a:cubicBezTo>
                <a:lnTo>
                  <a:pt x="103188" y="111125"/>
                </a:lnTo>
                <a:cubicBezTo>
                  <a:pt x="98822" y="111125"/>
                  <a:pt x="95250" y="114697"/>
                  <a:pt x="95250" y="119063"/>
                </a:cubicBezTo>
                <a:close/>
                <a:moveTo>
                  <a:pt x="166688" y="111125"/>
                </a:moveTo>
                <a:cubicBezTo>
                  <a:pt x="162322" y="111125"/>
                  <a:pt x="158750" y="114697"/>
                  <a:pt x="158750" y="119063"/>
                </a:cubicBezTo>
                <a:lnTo>
                  <a:pt x="158750" y="134938"/>
                </a:lnTo>
                <a:cubicBezTo>
                  <a:pt x="158750" y="139303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39303"/>
                  <a:pt x="190500" y="134938"/>
                </a:cubicBezTo>
                <a:lnTo>
                  <a:pt x="190500" y="119063"/>
                </a:lnTo>
                <a:cubicBezTo>
                  <a:pt x="190500" y="114697"/>
                  <a:pt x="186928" y="111125"/>
                  <a:pt x="182563" y="111125"/>
                </a:cubicBezTo>
                <a:lnTo>
                  <a:pt x="166688" y="111125"/>
                </a:lnTo>
                <a:close/>
                <a:moveTo>
                  <a:pt x="31750" y="182563"/>
                </a:move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close/>
                <a:moveTo>
                  <a:pt x="103188" y="174625"/>
                </a:moveTo>
                <a:cubicBezTo>
                  <a:pt x="98822" y="174625"/>
                  <a:pt x="95250" y="178197"/>
                  <a:pt x="95250" y="182563"/>
                </a:cubicBezTo>
                <a:lnTo>
                  <a:pt x="95250" y="198438"/>
                </a:lnTo>
                <a:cubicBezTo>
                  <a:pt x="95250" y="202803"/>
                  <a:pt x="98822" y="206375"/>
                  <a:pt x="103188" y="206375"/>
                </a:cubicBezTo>
                <a:lnTo>
                  <a:pt x="119063" y="206375"/>
                </a:lnTo>
                <a:cubicBezTo>
                  <a:pt x="123428" y="206375"/>
                  <a:pt x="127000" y="202803"/>
                  <a:pt x="127000" y="198438"/>
                </a:cubicBezTo>
                <a:lnTo>
                  <a:pt x="127000" y="182563"/>
                </a:lnTo>
                <a:cubicBezTo>
                  <a:pt x="127000" y="178197"/>
                  <a:pt x="123428" y="174625"/>
                  <a:pt x="119063" y="174625"/>
                </a:cubicBezTo>
                <a:lnTo>
                  <a:pt x="103188" y="174625"/>
                </a:lnTo>
                <a:close/>
                <a:moveTo>
                  <a:pt x="158750" y="182563"/>
                </a:moveTo>
                <a:lnTo>
                  <a:pt x="158750" y="198438"/>
                </a:lnTo>
                <a:cubicBezTo>
                  <a:pt x="158750" y="202803"/>
                  <a:pt x="162322" y="206375"/>
                  <a:pt x="166688" y="206375"/>
                </a:cubicBezTo>
                <a:lnTo>
                  <a:pt x="182563" y="206375"/>
                </a:lnTo>
                <a:cubicBezTo>
                  <a:pt x="186928" y="206375"/>
                  <a:pt x="190500" y="202803"/>
                  <a:pt x="190500" y="198438"/>
                </a:cubicBezTo>
                <a:lnTo>
                  <a:pt x="190500" y="182563"/>
                </a:lnTo>
                <a:cubicBezTo>
                  <a:pt x="190500" y="178197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8197"/>
                  <a:pt x="158750" y="182563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1" name="Text 49"/>
          <p:cNvSpPr/>
          <p:nvPr/>
        </p:nvSpPr>
        <p:spPr>
          <a:xfrm>
            <a:off x="10040673" y="1879600"/>
            <a:ext cx="557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特色节庆活动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9748573" y="2438400"/>
            <a:ext cx="50800" cy="711200"/>
          </a:xfrm>
          <a:custGeom>
            <a:avLst/>
            <a:gdLst/>
            <a:ahLst/>
            <a:cxnLst/>
            <a:rect l="l" t="t" r="r" b="b"/>
            <a:pathLst>
              <a:path w="50800" h="711200">
                <a:moveTo>
                  <a:pt x="0" y="0"/>
                </a:moveTo>
                <a:lnTo>
                  <a:pt x="50800" y="0"/>
                </a:lnTo>
                <a:lnTo>
                  <a:pt x="508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3" name="Text 51"/>
          <p:cNvSpPr/>
          <p:nvPr/>
        </p:nvSpPr>
        <p:spPr>
          <a:xfrm>
            <a:off x="9977173" y="24892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1月 · 悉尼艺术节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5252700" y="2540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5" name="Text 53"/>
          <p:cNvSpPr/>
          <p:nvPr/>
        </p:nvSpPr>
        <p:spPr>
          <a:xfrm>
            <a:off x="9977173" y="2844800"/>
            <a:ext cx="560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为期一个月的盛大艺术节，音乐、戏剧、视觉艺术盛宴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9748573" y="3302000"/>
            <a:ext cx="50800" cy="711200"/>
          </a:xfrm>
          <a:custGeom>
            <a:avLst/>
            <a:gdLst/>
            <a:ahLst/>
            <a:cxnLst/>
            <a:rect l="l" t="t" r="r" b="b"/>
            <a:pathLst>
              <a:path w="50800" h="711200">
                <a:moveTo>
                  <a:pt x="0" y="0"/>
                </a:moveTo>
                <a:lnTo>
                  <a:pt x="50800" y="0"/>
                </a:lnTo>
                <a:lnTo>
                  <a:pt x="508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7" name="Text 55"/>
          <p:cNvSpPr/>
          <p:nvPr/>
        </p:nvSpPr>
        <p:spPr>
          <a:xfrm>
            <a:off x="9977173" y="3352800"/>
            <a:ext cx="153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12月 · 新年烟花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5252700" y="3403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59" name="Text 57"/>
          <p:cNvSpPr/>
          <p:nvPr/>
        </p:nvSpPr>
        <p:spPr>
          <a:xfrm>
            <a:off x="9977173" y="3708400"/>
            <a:ext cx="560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世界顶级的海港烟花表演，跨年狂欢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748573" y="4165600"/>
            <a:ext cx="50800" cy="711200"/>
          </a:xfrm>
          <a:custGeom>
            <a:avLst/>
            <a:gdLst/>
            <a:ahLst/>
            <a:cxnLst/>
            <a:rect l="l" t="t" r="r" b="b"/>
            <a:pathLst>
              <a:path w="50800" h="711200">
                <a:moveTo>
                  <a:pt x="0" y="0"/>
                </a:moveTo>
                <a:lnTo>
                  <a:pt x="50800" y="0"/>
                </a:lnTo>
                <a:lnTo>
                  <a:pt x="508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61" name="Text 59"/>
          <p:cNvSpPr/>
          <p:nvPr/>
        </p:nvSpPr>
        <p:spPr>
          <a:xfrm>
            <a:off x="9977173" y="4216400"/>
            <a:ext cx="199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10-11月 · 海边雕塑展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5252700" y="4267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3" name="Text 61"/>
          <p:cNvSpPr/>
          <p:nvPr/>
        </p:nvSpPr>
        <p:spPr>
          <a:xfrm>
            <a:off x="9977173" y="4572000"/>
            <a:ext cx="560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邦迪海滩免费艺术展，沙滩变身露天美术馆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748573" y="5029200"/>
            <a:ext cx="50800" cy="711200"/>
          </a:xfrm>
          <a:custGeom>
            <a:avLst/>
            <a:gdLst/>
            <a:ahLst/>
            <a:cxnLst/>
            <a:rect l="l" t="t" r="r" b="b"/>
            <a:pathLst>
              <a:path w="50800" h="711200">
                <a:moveTo>
                  <a:pt x="0" y="0"/>
                </a:moveTo>
                <a:lnTo>
                  <a:pt x="50800" y="0"/>
                </a:lnTo>
                <a:lnTo>
                  <a:pt x="508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65" name="Text 63"/>
          <p:cNvSpPr/>
          <p:nvPr/>
        </p:nvSpPr>
        <p:spPr>
          <a:xfrm>
            <a:off x="9977173" y="5080000"/>
            <a:ext cx="186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3月 · 圣帕特里克节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15252700" y="5130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7" name="Text 65"/>
          <p:cNvSpPr/>
          <p:nvPr/>
        </p:nvSpPr>
        <p:spPr>
          <a:xfrm>
            <a:off x="9977173" y="5435600"/>
            <a:ext cx="560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爱尔兰文化庆典，绿色主题大游行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748573" y="5892800"/>
            <a:ext cx="50800" cy="711200"/>
          </a:xfrm>
          <a:custGeom>
            <a:avLst/>
            <a:gdLst/>
            <a:ahLst/>
            <a:cxnLst/>
            <a:rect l="l" t="t" r="r" b="b"/>
            <a:pathLst>
              <a:path w="50800" h="711200">
                <a:moveTo>
                  <a:pt x="0" y="0"/>
                </a:moveTo>
                <a:lnTo>
                  <a:pt x="50800" y="0"/>
                </a:lnTo>
                <a:lnTo>
                  <a:pt x="508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69" name="Text 67"/>
          <p:cNvSpPr/>
          <p:nvPr/>
        </p:nvSpPr>
        <p:spPr>
          <a:xfrm>
            <a:off x="9977173" y="5943600"/>
            <a:ext cx="184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5月 · Vivid Sydney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5252700" y="5994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71" name="Text 69"/>
          <p:cNvSpPr/>
          <p:nvPr/>
        </p:nvSpPr>
        <p:spPr>
          <a:xfrm>
            <a:off x="9977173" y="6299200"/>
            <a:ext cx="560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灯光音乐节，城市建筑变身艺术画布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4E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d-hbimg.huaban.com/3fedf4693047441f21819983f364a852a28db600">    </p:cNvPr>
          <p:cNvPicPr>
            <a:picLocks noChangeAspect="1"/>
          </p:cNvPicPr>
          <p:nvPr/>
        </p:nvPicPr>
        <p:blipFill>
          <a:blip r:embed="rId1"/>
          <a:srcRect l="0" r="0" t="7748" b="7748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4E5A">
                  <a:alpha val="95000"/>
                </a:srgbClr>
              </a:gs>
              <a:gs pos="50000">
                <a:srgbClr val="1A4E5A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2705100"/>
            <a:ext cx="9347200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800" b="1" dirty="0">
                <a:solidFill>
                  <a:srgbClr val="E5A614">
                    <a:alpha val="20000"/>
                  </a:srgbClr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8000" y="4533900"/>
            <a:ext cx="8991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F8F7F4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地标巡礼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5981700"/>
            <a:ext cx="872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打卡世界级建筑奇迹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WORLD HERITAGE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悉尼歌剧院：世界文化遗产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8559800" cy="3048000"/>
          </a:xfrm>
          <a:custGeom>
            <a:avLst/>
            <a:gdLst/>
            <a:ahLst/>
            <a:cxnLst/>
            <a:rect l="l" t="t" r="r" b="b"/>
            <a:pathLst>
              <a:path w="8559800" h="3048000">
                <a:moveTo>
                  <a:pt x="101590" y="0"/>
                </a:moveTo>
                <a:lnTo>
                  <a:pt x="8458210" y="0"/>
                </a:lnTo>
                <a:cubicBezTo>
                  <a:pt x="8514317" y="0"/>
                  <a:pt x="8559800" y="45483"/>
                  <a:pt x="8559800" y="101590"/>
                </a:cubicBezTo>
                <a:lnTo>
                  <a:pt x="8559800" y="2946410"/>
                </a:lnTo>
                <a:cubicBezTo>
                  <a:pt x="8559800" y="3002517"/>
                  <a:pt x="8514317" y="3048000"/>
                  <a:pt x="84582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0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2101" y="3036"/>
                </a:moveTo>
                <a:cubicBezTo>
                  <a:pt x="148352" y="-1012"/>
                  <a:pt x="156448" y="-1012"/>
                  <a:pt x="162699" y="3036"/>
                </a:cubicBezTo>
                <a:lnTo>
                  <a:pt x="296049" y="88761"/>
                </a:lnTo>
                <a:cubicBezTo>
                  <a:pt x="303133" y="93345"/>
                  <a:pt x="306407" y="102037"/>
                  <a:pt x="304026" y="110133"/>
                </a:cubicBezTo>
                <a:cubicBezTo>
                  <a:pt x="301645" y="118229"/>
                  <a:pt x="294203" y="123825"/>
                  <a:pt x="285750" y="123825"/>
                </a:cubicBezTo>
                <a:lnTo>
                  <a:pt x="266700" y="123825"/>
                </a:lnTo>
                <a:lnTo>
                  <a:pt x="266700" y="247650"/>
                </a:lnTo>
                <a:lnTo>
                  <a:pt x="297180" y="270510"/>
                </a:lnTo>
                <a:cubicBezTo>
                  <a:pt x="302002" y="274082"/>
                  <a:pt x="304800" y="279737"/>
                  <a:pt x="304800" y="285750"/>
                </a:cubicBezTo>
                <a:cubicBezTo>
                  <a:pt x="304800" y="296287"/>
                  <a:pt x="296287" y="304800"/>
                  <a:pt x="285750" y="304800"/>
                </a:cubicBezTo>
                <a:lnTo>
                  <a:pt x="19050" y="304800"/>
                </a:lnTo>
                <a:cubicBezTo>
                  <a:pt x="8513" y="304800"/>
                  <a:pt x="0" y="296287"/>
                  <a:pt x="0" y="285750"/>
                </a:cubicBezTo>
                <a:cubicBezTo>
                  <a:pt x="0" y="279737"/>
                  <a:pt x="2798" y="274082"/>
                  <a:pt x="7620" y="270510"/>
                </a:cubicBezTo>
                <a:lnTo>
                  <a:pt x="38100" y="247650"/>
                </a:lnTo>
                <a:lnTo>
                  <a:pt x="38100" y="247650"/>
                </a:lnTo>
                <a:lnTo>
                  <a:pt x="38100" y="123825"/>
                </a:lnTo>
                <a:lnTo>
                  <a:pt x="19050" y="123825"/>
                </a:lnTo>
                <a:cubicBezTo>
                  <a:pt x="10597" y="123825"/>
                  <a:pt x="3155" y="118229"/>
                  <a:pt x="774" y="110133"/>
                </a:cubicBezTo>
                <a:cubicBezTo>
                  <a:pt x="-1607" y="102037"/>
                  <a:pt x="1667" y="93285"/>
                  <a:pt x="8751" y="88761"/>
                </a:cubicBezTo>
                <a:lnTo>
                  <a:pt x="142101" y="3036"/>
                </a:lnTo>
                <a:close/>
                <a:moveTo>
                  <a:pt x="200025" y="123825"/>
                </a:moveTo>
                <a:lnTo>
                  <a:pt x="200025" y="247650"/>
                </a:lnTo>
                <a:lnTo>
                  <a:pt x="238125" y="247650"/>
                </a:lnTo>
                <a:lnTo>
                  <a:pt x="238125" y="123825"/>
                </a:lnTo>
                <a:lnTo>
                  <a:pt x="200025" y="123825"/>
                </a:lnTo>
                <a:close/>
                <a:moveTo>
                  <a:pt x="133350" y="247650"/>
                </a:moveTo>
                <a:lnTo>
                  <a:pt x="171450" y="247650"/>
                </a:lnTo>
                <a:lnTo>
                  <a:pt x="171450" y="123825"/>
                </a:lnTo>
                <a:lnTo>
                  <a:pt x="133350" y="123825"/>
                </a:lnTo>
                <a:lnTo>
                  <a:pt x="133350" y="247650"/>
                </a:lnTo>
                <a:close/>
                <a:moveTo>
                  <a:pt x="66675" y="123825"/>
                </a:moveTo>
                <a:lnTo>
                  <a:pt x="66675" y="247650"/>
                </a:lnTo>
                <a:lnTo>
                  <a:pt x="104775" y="247650"/>
                </a:lnTo>
                <a:lnTo>
                  <a:pt x="104775" y="123825"/>
                </a:lnTo>
                <a:lnTo>
                  <a:pt x="66675" y="123825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30400"/>
            <a:ext cx="782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建筑传奇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62000" y="2641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8" name="Text 6"/>
          <p:cNvSpPr/>
          <p:nvPr/>
        </p:nvSpPr>
        <p:spPr>
          <a:xfrm>
            <a:off x="965200" y="254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建成年份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946400"/>
            <a:ext cx="40132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1973年落成，历时14年建造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91220" y="26416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1" name="Text 9"/>
          <p:cNvSpPr/>
          <p:nvPr/>
        </p:nvSpPr>
        <p:spPr>
          <a:xfrm>
            <a:off x="5094420" y="25400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世界遗产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891220" y="2946400"/>
            <a:ext cx="40132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200年被联合国教科文组织列入世界文化遗产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5052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4" name="Text 12"/>
          <p:cNvSpPr/>
          <p:nvPr/>
        </p:nvSpPr>
        <p:spPr>
          <a:xfrm>
            <a:off x="965200" y="34036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设计灵感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2000" y="3810000"/>
            <a:ext cx="4013200" cy="508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以帆船与海浪为设计灵感，充满现代感与艺术感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891220" y="35052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7" name="Text 15"/>
          <p:cNvSpPr/>
          <p:nvPr/>
        </p:nvSpPr>
        <p:spPr>
          <a:xfrm>
            <a:off x="5094420" y="34036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建筑师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891220" y="3810000"/>
            <a:ext cx="4013200" cy="254000"/>
          </a:xfrm>
          <a:prstGeom prst="rect">
            <a:avLst/>
          </a:prstGeom>
          <a:noFill/>
          <a:ln/>
        </p:spPr>
        <p:txBody>
          <a:bodyPr wrap="square" lIns="203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丹麦建筑师约恩·乌松(Jørn Utzon)设计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4927600"/>
            <a:ext cx="8559800" cy="3048000"/>
          </a:xfrm>
          <a:custGeom>
            <a:avLst/>
            <a:gdLst/>
            <a:ahLst/>
            <a:cxnLst/>
            <a:rect l="l" t="t" r="r" b="b"/>
            <a:pathLst>
              <a:path w="8559800" h="3048000">
                <a:moveTo>
                  <a:pt x="101590" y="0"/>
                </a:moveTo>
                <a:lnTo>
                  <a:pt x="8458210" y="0"/>
                </a:lnTo>
                <a:cubicBezTo>
                  <a:pt x="8514317" y="0"/>
                  <a:pt x="8559800" y="45483"/>
                  <a:pt x="8559800" y="101590"/>
                </a:cubicBezTo>
                <a:lnTo>
                  <a:pt x="8559800" y="2946410"/>
                </a:lnTo>
                <a:cubicBezTo>
                  <a:pt x="8559800" y="3002517"/>
                  <a:pt x="8514317" y="3048000"/>
                  <a:pt x="84582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781050" y="5232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-2977" y="70247"/>
                </a:moveTo>
                <a:lnTo>
                  <a:pt x="13990" y="166509"/>
                </a:lnTo>
                <a:cubicBezTo>
                  <a:pt x="22324" y="213836"/>
                  <a:pt x="59412" y="250924"/>
                  <a:pt x="106740" y="259259"/>
                </a:cubicBezTo>
                <a:lnTo>
                  <a:pt x="114300" y="260568"/>
                </a:lnTo>
                <a:cubicBezTo>
                  <a:pt x="104477" y="243542"/>
                  <a:pt x="98167" y="224433"/>
                  <a:pt x="96083" y="204311"/>
                </a:cubicBezTo>
                <a:lnTo>
                  <a:pt x="81736" y="206871"/>
                </a:lnTo>
                <a:cubicBezTo>
                  <a:pt x="75962" y="207883"/>
                  <a:pt x="70545" y="203418"/>
                  <a:pt x="71676" y="197644"/>
                </a:cubicBezTo>
                <a:cubicBezTo>
                  <a:pt x="74533" y="182940"/>
                  <a:pt x="83046" y="169902"/>
                  <a:pt x="95310" y="161389"/>
                </a:cubicBezTo>
                <a:lnTo>
                  <a:pt x="95310" y="116979"/>
                </a:lnTo>
                <a:cubicBezTo>
                  <a:pt x="94476" y="117455"/>
                  <a:pt x="93524" y="117753"/>
                  <a:pt x="92512" y="117931"/>
                </a:cubicBezTo>
                <a:lnTo>
                  <a:pt x="55007" y="124539"/>
                </a:lnTo>
                <a:cubicBezTo>
                  <a:pt x="49828" y="125432"/>
                  <a:pt x="44708" y="121920"/>
                  <a:pt x="45541" y="116741"/>
                </a:cubicBezTo>
                <a:cubicBezTo>
                  <a:pt x="47387" y="105073"/>
                  <a:pt x="56495" y="95310"/>
                  <a:pt x="68818" y="93107"/>
                </a:cubicBezTo>
                <a:cubicBezTo>
                  <a:pt x="79058" y="91321"/>
                  <a:pt x="88999" y="95190"/>
                  <a:pt x="95369" y="102513"/>
                </a:cubicBezTo>
                <a:lnTo>
                  <a:pt x="95369" y="88999"/>
                </a:lnTo>
                <a:cubicBezTo>
                  <a:pt x="95369" y="75605"/>
                  <a:pt x="99477" y="57805"/>
                  <a:pt x="114598" y="45303"/>
                </a:cubicBezTo>
                <a:cubicBezTo>
                  <a:pt x="130076" y="32504"/>
                  <a:pt x="154900" y="19169"/>
                  <a:pt x="188952" y="13037"/>
                </a:cubicBezTo>
                <a:cubicBezTo>
                  <a:pt x="170795" y="3334"/>
                  <a:pt x="137577" y="-6013"/>
                  <a:pt x="91440" y="2084"/>
                </a:cubicBezTo>
                <a:cubicBezTo>
                  <a:pt x="43636" y="10537"/>
                  <a:pt x="15240" y="31909"/>
                  <a:pt x="2084" y="47387"/>
                </a:cubicBezTo>
                <a:cubicBezTo>
                  <a:pt x="-3274" y="53638"/>
                  <a:pt x="-4346" y="62210"/>
                  <a:pt x="-2917" y="70306"/>
                </a:cubicBezTo>
                <a:close/>
                <a:moveTo>
                  <a:pt x="123825" y="82570"/>
                </a:moveTo>
                <a:lnTo>
                  <a:pt x="123825" y="186630"/>
                </a:lnTo>
                <a:cubicBezTo>
                  <a:pt x="123825" y="234672"/>
                  <a:pt x="153888" y="277654"/>
                  <a:pt x="199072" y="294025"/>
                </a:cubicBezTo>
                <a:lnTo>
                  <a:pt x="215563" y="300038"/>
                </a:lnTo>
                <a:cubicBezTo>
                  <a:pt x="223957" y="303074"/>
                  <a:pt x="233184" y="303074"/>
                  <a:pt x="241578" y="300038"/>
                </a:cubicBezTo>
                <a:lnTo>
                  <a:pt x="258128" y="294084"/>
                </a:lnTo>
                <a:cubicBezTo>
                  <a:pt x="303312" y="277654"/>
                  <a:pt x="333375" y="234732"/>
                  <a:pt x="333375" y="186630"/>
                </a:cubicBezTo>
                <a:lnTo>
                  <a:pt x="333375" y="82570"/>
                </a:lnTo>
                <a:cubicBezTo>
                  <a:pt x="333375" y="78462"/>
                  <a:pt x="332125" y="74355"/>
                  <a:pt x="329208" y="71497"/>
                </a:cubicBezTo>
                <a:cubicBezTo>
                  <a:pt x="315754" y="58103"/>
                  <a:pt x="282654" y="38160"/>
                  <a:pt x="228600" y="38160"/>
                </a:cubicBezTo>
                <a:cubicBezTo>
                  <a:pt x="174546" y="38160"/>
                  <a:pt x="141446" y="58162"/>
                  <a:pt x="127992" y="71497"/>
                </a:cubicBezTo>
                <a:cubicBezTo>
                  <a:pt x="125075" y="74414"/>
                  <a:pt x="123825" y="78462"/>
                  <a:pt x="123825" y="82570"/>
                </a:cubicBezTo>
                <a:close/>
                <a:moveTo>
                  <a:pt x="163175" y="193953"/>
                </a:moveTo>
                <a:cubicBezTo>
                  <a:pt x="162342" y="189786"/>
                  <a:pt x="167342" y="187404"/>
                  <a:pt x="170736" y="190024"/>
                </a:cubicBezTo>
                <a:cubicBezTo>
                  <a:pt x="186750" y="202287"/>
                  <a:pt x="206812" y="209610"/>
                  <a:pt x="228600" y="209610"/>
                </a:cubicBezTo>
                <a:cubicBezTo>
                  <a:pt x="250388" y="209610"/>
                  <a:pt x="270391" y="202287"/>
                  <a:pt x="286464" y="190024"/>
                </a:cubicBezTo>
                <a:cubicBezTo>
                  <a:pt x="289858" y="187404"/>
                  <a:pt x="294858" y="189786"/>
                  <a:pt x="294025" y="193953"/>
                </a:cubicBezTo>
                <a:cubicBezTo>
                  <a:pt x="288012" y="224552"/>
                  <a:pt x="260985" y="247710"/>
                  <a:pt x="228600" y="247710"/>
                </a:cubicBezTo>
                <a:cubicBezTo>
                  <a:pt x="196215" y="247710"/>
                  <a:pt x="169188" y="224611"/>
                  <a:pt x="163175" y="193953"/>
                </a:cubicBezTo>
                <a:close/>
                <a:moveTo>
                  <a:pt x="163473" y="133529"/>
                </a:moveTo>
                <a:cubicBezTo>
                  <a:pt x="167402" y="122337"/>
                  <a:pt x="177998" y="114300"/>
                  <a:pt x="190500" y="114300"/>
                </a:cubicBezTo>
                <a:cubicBezTo>
                  <a:pt x="203002" y="114300"/>
                  <a:pt x="213658" y="122337"/>
                  <a:pt x="217527" y="133529"/>
                </a:cubicBezTo>
                <a:cubicBezTo>
                  <a:pt x="219254" y="138529"/>
                  <a:pt x="214848" y="142875"/>
                  <a:pt x="209550" y="142875"/>
                </a:cubicBezTo>
                <a:lnTo>
                  <a:pt x="171450" y="142875"/>
                </a:lnTo>
                <a:cubicBezTo>
                  <a:pt x="166211" y="142875"/>
                  <a:pt x="161746" y="138470"/>
                  <a:pt x="163473" y="133529"/>
                </a:cubicBezTo>
                <a:close/>
                <a:moveTo>
                  <a:pt x="285750" y="142875"/>
                </a:moveTo>
                <a:lnTo>
                  <a:pt x="247650" y="142875"/>
                </a:lnTo>
                <a:cubicBezTo>
                  <a:pt x="242411" y="142875"/>
                  <a:pt x="237946" y="138470"/>
                  <a:pt x="239673" y="133529"/>
                </a:cubicBezTo>
                <a:cubicBezTo>
                  <a:pt x="243542" y="122337"/>
                  <a:pt x="254198" y="114300"/>
                  <a:pt x="266700" y="114300"/>
                </a:cubicBezTo>
                <a:cubicBezTo>
                  <a:pt x="279202" y="114300"/>
                  <a:pt x="289858" y="122337"/>
                  <a:pt x="293727" y="133529"/>
                </a:cubicBezTo>
                <a:cubicBezTo>
                  <a:pt x="295454" y="138529"/>
                  <a:pt x="291048" y="142875"/>
                  <a:pt x="285750" y="142875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3000" y="5181600"/>
            <a:ext cx="7823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表演厅与演出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62000" y="5791200"/>
            <a:ext cx="8153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歌剧院内设多个世界级表演厅，包括音乐厅、歌剧厅、戏剧厅等，每年上演超过2000场演出，涵盖歌剧、芭蕾、交响乐、戏剧等艺术形式。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2000" y="6604000"/>
            <a:ext cx="3949700" cy="914400"/>
          </a:xfrm>
          <a:custGeom>
            <a:avLst/>
            <a:gdLst/>
            <a:ahLst/>
            <a:cxnLst/>
            <a:rect l="l" t="t" r="r" b="b"/>
            <a:pathLst>
              <a:path w="3949700" h="914400">
                <a:moveTo>
                  <a:pt x="101599" y="0"/>
                </a:moveTo>
                <a:lnTo>
                  <a:pt x="3848101" y="0"/>
                </a:lnTo>
                <a:cubicBezTo>
                  <a:pt x="3904213" y="0"/>
                  <a:pt x="3949700" y="45487"/>
                  <a:pt x="3949700" y="101599"/>
                </a:cubicBezTo>
                <a:lnTo>
                  <a:pt x="3949700" y="812801"/>
                </a:lnTo>
                <a:cubicBezTo>
                  <a:pt x="3949700" y="868913"/>
                  <a:pt x="3904213" y="914400"/>
                  <a:pt x="3848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D8A47F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14400" y="6756400"/>
            <a:ext cx="374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音乐厅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14400" y="71120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拥有世界最大机械木连杆管风琴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865820" y="6604000"/>
            <a:ext cx="3949700" cy="914400"/>
          </a:xfrm>
          <a:custGeom>
            <a:avLst/>
            <a:gdLst/>
            <a:ahLst/>
            <a:cxnLst/>
            <a:rect l="l" t="t" r="r" b="b"/>
            <a:pathLst>
              <a:path w="3949700" h="914400">
                <a:moveTo>
                  <a:pt x="101599" y="0"/>
                </a:moveTo>
                <a:lnTo>
                  <a:pt x="3848101" y="0"/>
                </a:lnTo>
                <a:cubicBezTo>
                  <a:pt x="3904213" y="0"/>
                  <a:pt x="3949700" y="45487"/>
                  <a:pt x="3949700" y="101599"/>
                </a:cubicBezTo>
                <a:lnTo>
                  <a:pt x="3949700" y="812801"/>
                </a:lnTo>
                <a:cubicBezTo>
                  <a:pt x="3949700" y="868913"/>
                  <a:pt x="3904213" y="914400"/>
                  <a:pt x="38481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D8A47F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018220" y="6756400"/>
            <a:ext cx="3746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歌剧厅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018220" y="71120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传统歌剧与芭蕾舞表演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325372" y="1676400"/>
            <a:ext cx="6426200" cy="2540000"/>
          </a:xfrm>
          <a:custGeom>
            <a:avLst/>
            <a:gdLst/>
            <a:ahLst/>
            <a:cxnLst/>
            <a:rect l="l" t="t" r="r" b="b"/>
            <a:pathLst>
              <a:path w="6426200" h="2540000">
                <a:moveTo>
                  <a:pt x="101600" y="0"/>
                </a:moveTo>
                <a:lnTo>
                  <a:pt x="6324600" y="0"/>
                </a:lnTo>
                <a:cubicBezTo>
                  <a:pt x="6380675" y="0"/>
                  <a:pt x="6426200" y="45525"/>
                  <a:pt x="6426200" y="101600"/>
                </a:cubicBezTo>
                <a:lnTo>
                  <a:pt x="6426200" y="2438400"/>
                </a:lnTo>
                <a:cubicBezTo>
                  <a:pt x="6426200" y="2494475"/>
                  <a:pt x="6380675" y="2540000"/>
                  <a:pt x="6324600" y="2540000"/>
                </a:cubicBezTo>
                <a:lnTo>
                  <a:pt x="101600" y="2540000"/>
                </a:lnTo>
                <a:cubicBezTo>
                  <a:pt x="45525" y="2540000"/>
                  <a:pt x="0" y="2494475"/>
                  <a:pt x="0" y="243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0" name="Shape 28"/>
          <p:cNvSpPr/>
          <p:nvPr/>
        </p:nvSpPr>
        <p:spPr>
          <a:xfrm>
            <a:off x="9598422" y="1981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0" y="76200"/>
                </a:moveTo>
                <a:cubicBezTo>
                  <a:pt x="0" y="55185"/>
                  <a:pt x="17085" y="38100"/>
                  <a:pt x="38100" y="38100"/>
                </a:cubicBezTo>
                <a:lnTo>
                  <a:pt x="304800" y="38100"/>
                </a:lnTo>
                <a:cubicBezTo>
                  <a:pt x="325815" y="38100"/>
                  <a:pt x="342900" y="55185"/>
                  <a:pt x="342900" y="76200"/>
                </a:cubicBezTo>
                <a:lnTo>
                  <a:pt x="342900" y="114300"/>
                </a:lnTo>
                <a:cubicBezTo>
                  <a:pt x="342900" y="119539"/>
                  <a:pt x="338495" y="123646"/>
                  <a:pt x="333554" y="125373"/>
                </a:cubicBezTo>
                <a:cubicBezTo>
                  <a:pt x="322362" y="129242"/>
                  <a:pt x="314325" y="139898"/>
                  <a:pt x="314325" y="152400"/>
                </a:cubicBezTo>
                <a:cubicBezTo>
                  <a:pt x="314325" y="164902"/>
                  <a:pt x="322362" y="175558"/>
                  <a:pt x="333554" y="179427"/>
                </a:cubicBezTo>
                <a:cubicBezTo>
                  <a:pt x="338495" y="181154"/>
                  <a:pt x="342900" y="185261"/>
                  <a:pt x="342900" y="190500"/>
                </a:cubicBezTo>
                <a:lnTo>
                  <a:pt x="342900" y="228600"/>
                </a:lnTo>
                <a:cubicBezTo>
                  <a:pt x="342900" y="249615"/>
                  <a:pt x="325815" y="266700"/>
                  <a:pt x="304800" y="266700"/>
                </a:cubicBezTo>
                <a:lnTo>
                  <a:pt x="38100" y="266700"/>
                </a:lnTo>
                <a:cubicBezTo>
                  <a:pt x="17085" y="266700"/>
                  <a:pt x="0" y="249615"/>
                  <a:pt x="0" y="228600"/>
                </a:cubicBezTo>
                <a:lnTo>
                  <a:pt x="0" y="190500"/>
                </a:lnTo>
                <a:cubicBezTo>
                  <a:pt x="0" y="185261"/>
                  <a:pt x="4405" y="181154"/>
                  <a:pt x="9346" y="179427"/>
                </a:cubicBezTo>
                <a:cubicBezTo>
                  <a:pt x="20538" y="175558"/>
                  <a:pt x="28575" y="164902"/>
                  <a:pt x="28575" y="152400"/>
                </a:cubicBezTo>
                <a:cubicBezTo>
                  <a:pt x="28575" y="139898"/>
                  <a:pt x="20538" y="129242"/>
                  <a:pt x="9346" y="125373"/>
                </a:cubicBezTo>
                <a:cubicBezTo>
                  <a:pt x="4405" y="123646"/>
                  <a:pt x="0" y="119539"/>
                  <a:pt x="0" y="114300"/>
                </a:cubicBez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960372" y="1930400"/>
            <a:ext cx="568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参观导览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9579372" y="2540000"/>
            <a:ext cx="5918200" cy="914400"/>
          </a:xfrm>
          <a:custGeom>
            <a:avLst/>
            <a:gdLst/>
            <a:ahLst/>
            <a:cxnLst/>
            <a:rect l="l" t="t" r="r" b="b"/>
            <a:pathLst>
              <a:path w="5918200" h="914400">
                <a:moveTo>
                  <a:pt x="101599" y="0"/>
                </a:moveTo>
                <a:lnTo>
                  <a:pt x="5816601" y="0"/>
                </a:lnTo>
                <a:cubicBezTo>
                  <a:pt x="5872713" y="0"/>
                  <a:pt x="5918200" y="45487"/>
                  <a:pt x="5918200" y="101599"/>
                </a:cubicBezTo>
                <a:lnTo>
                  <a:pt x="5918200" y="812801"/>
                </a:lnTo>
                <a:cubicBezTo>
                  <a:pt x="5918200" y="868913"/>
                  <a:pt x="5872713" y="914400"/>
                  <a:pt x="5816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731772" y="26924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30分钟导览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731772" y="3048000"/>
            <a:ext cx="570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快速了解歌剧院历史与建筑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579372" y="3606800"/>
            <a:ext cx="5918200" cy="914400"/>
          </a:xfrm>
          <a:custGeom>
            <a:avLst/>
            <a:gdLst/>
            <a:ahLst/>
            <a:cxnLst/>
            <a:rect l="l" t="t" r="r" b="b"/>
            <a:pathLst>
              <a:path w="5918200" h="914400">
                <a:moveTo>
                  <a:pt x="101599" y="0"/>
                </a:moveTo>
                <a:lnTo>
                  <a:pt x="5816601" y="0"/>
                </a:lnTo>
                <a:cubicBezTo>
                  <a:pt x="5872713" y="0"/>
                  <a:pt x="5918200" y="45487"/>
                  <a:pt x="5918200" y="101599"/>
                </a:cubicBezTo>
                <a:lnTo>
                  <a:pt x="5918200" y="812801"/>
                </a:lnTo>
                <a:cubicBezTo>
                  <a:pt x="5918200" y="868913"/>
                  <a:pt x="5872713" y="914400"/>
                  <a:pt x="5816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9731772" y="37592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60分钟导览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31772" y="4114800"/>
            <a:ext cx="570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深度参观表演厅、后台区域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325372" y="4419600"/>
            <a:ext cx="6426200" cy="3556000"/>
          </a:xfrm>
          <a:custGeom>
            <a:avLst/>
            <a:gdLst/>
            <a:ahLst/>
            <a:cxnLst/>
            <a:rect l="l" t="t" r="r" b="b"/>
            <a:pathLst>
              <a:path w="6426200" h="3556000">
                <a:moveTo>
                  <a:pt x="101595" y="0"/>
                </a:moveTo>
                <a:lnTo>
                  <a:pt x="6324605" y="0"/>
                </a:lnTo>
                <a:cubicBezTo>
                  <a:pt x="6380714" y="0"/>
                  <a:pt x="6426200" y="45486"/>
                  <a:pt x="6426200" y="101595"/>
                </a:cubicBezTo>
                <a:lnTo>
                  <a:pt x="6426200" y="3454405"/>
                </a:lnTo>
                <a:cubicBezTo>
                  <a:pt x="6426200" y="3510514"/>
                  <a:pt x="6380714" y="3556000"/>
                  <a:pt x="63246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9" name="Text 37"/>
          <p:cNvSpPr/>
          <p:nvPr/>
        </p:nvSpPr>
        <p:spPr>
          <a:xfrm>
            <a:off x="9579372" y="4673600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实用信息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639697" y="52832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84207"/>
                </a:moveTo>
                <a:cubicBezTo>
                  <a:pt x="0" y="37683"/>
                  <a:pt x="38398" y="0"/>
                  <a:pt x="85725" y="0"/>
                </a:cubicBezTo>
                <a:cubicBezTo>
                  <a:pt x="133052" y="0"/>
                  <a:pt x="171450" y="37683"/>
                  <a:pt x="171450" y="84207"/>
                </a:cubicBezTo>
                <a:cubicBezTo>
                  <a:pt x="171450" y="137473"/>
                  <a:pt x="117783" y="201320"/>
                  <a:pt x="95369" y="225653"/>
                </a:cubicBezTo>
                <a:cubicBezTo>
                  <a:pt x="90101" y="231368"/>
                  <a:pt x="81305" y="231368"/>
                  <a:pt x="76036" y="225653"/>
                </a:cubicBezTo>
                <a:cubicBezTo>
                  <a:pt x="53623" y="201320"/>
                  <a:pt x="-45" y="137473"/>
                  <a:pt x="-45" y="84207"/>
                </a:cubicBezTo>
                <a:close/>
                <a:moveTo>
                  <a:pt x="85725" y="114300"/>
                </a:moveTo>
                <a:cubicBezTo>
                  <a:pt x="101496" y="114300"/>
                  <a:pt x="114300" y="101496"/>
                  <a:pt x="114300" y="85725"/>
                </a:cubicBezTo>
                <a:cubicBezTo>
                  <a:pt x="114300" y="69954"/>
                  <a:pt x="101496" y="57150"/>
                  <a:pt x="85725" y="57150"/>
                </a:cubicBezTo>
                <a:cubicBezTo>
                  <a:pt x="69954" y="57150"/>
                  <a:pt x="57150" y="69954"/>
                  <a:pt x="57150" y="85725"/>
                </a:cubicBezTo>
                <a:cubicBezTo>
                  <a:pt x="57150" y="101496"/>
                  <a:pt x="69954" y="114300"/>
                  <a:pt x="85725" y="11430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1" name="Text 39"/>
          <p:cNvSpPr/>
          <p:nvPr/>
        </p:nvSpPr>
        <p:spPr>
          <a:xfrm>
            <a:off x="10017522" y="5232400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集合地点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017522" y="55880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环形码头 Welcome Centre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596834" y="6045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28575"/>
                </a:lnTo>
                <a:lnTo>
                  <a:pt x="142875" y="28575"/>
                </a:lnTo>
                <a:cubicBezTo>
                  <a:pt x="150778" y="28575"/>
                  <a:pt x="157163" y="34960"/>
                  <a:pt x="157163" y="42863"/>
                </a:cubicBezTo>
                <a:cubicBezTo>
                  <a:pt x="157163" y="50765"/>
                  <a:pt x="150778" y="57150"/>
                  <a:pt x="142875" y="57150"/>
                </a:cubicBezTo>
                <a:lnTo>
                  <a:pt x="138589" y="57150"/>
                </a:lnTo>
                <a:lnTo>
                  <a:pt x="134838" y="67464"/>
                </a:lnTo>
                <a:cubicBezTo>
                  <a:pt x="127516" y="87645"/>
                  <a:pt x="116488" y="106085"/>
                  <a:pt x="102602" y="121935"/>
                </a:cubicBezTo>
                <a:cubicBezTo>
                  <a:pt x="108942" y="125864"/>
                  <a:pt x="115550" y="129347"/>
                  <a:pt x="122426" y="132427"/>
                </a:cubicBezTo>
                <a:lnTo>
                  <a:pt x="144929" y="142429"/>
                </a:lnTo>
                <a:lnTo>
                  <a:pt x="172700" y="79921"/>
                </a:lnTo>
                <a:cubicBezTo>
                  <a:pt x="174977" y="74741"/>
                  <a:pt x="180112" y="71438"/>
                  <a:pt x="185737" y="71438"/>
                </a:cubicBezTo>
                <a:cubicBezTo>
                  <a:pt x="191363" y="71438"/>
                  <a:pt x="196498" y="74741"/>
                  <a:pt x="198775" y="79921"/>
                </a:cubicBezTo>
                <a:lnTo>
                  <a:pt x="255925" y="208508"/>
                </a:lnTo>
                <a:cubicBezTo>
                  <a:pt x="259140" y="215741"/>
                  <a:pt x="255880" y="224180"/>
                  <a:pt x="248692" y="227350"/>
                </a:cubicBezTo>
                <a:cubicBezTo>
                  <a:pt x="241503" y="230520"/>
                  <a:pt x="233020" y="227305"/>
                  <a:pt x="229850" y="220117"/>
                </a:cubicBezTo>
                <a:lnTo>
                  <a:pt x="220920" y="200025"/>
                </a:lnTo>
                <a:lnTo>
                  <a:pt x="150599" y="200025"/>
                </a:lnTo>
                <a:lnTo>
                  <a:pt x="141669" y="220117"/>
                </a:lnTo>
                <a:cubicBezTo>
                  <a:pt x="138455" y="227350"/>
                  <a:pt x="130016" y="230565"/>
                  <a:pt x="122828" y="227350"/>
                </a:cubicBezTo>
                <a:cubicBezTo>
                  <a:pt x="115639" y="224135"/>
                  <a:pt x="112380" y="215697"/>
                  <a:pt x="115595" y="208508"/>
                </a:cubicBezTo>
                <a:lnTo>
                  <a:pt x="133365" y="168548"/>
                </a:lnTo>
                <a:lnTo>
                  <a:pt x="110862" y="158547"/>
                </a:lnTo>
                <a:cubicBezTo>
                  <a:pt x="100593" y="153992"/>
                  <a:pt x="90770" y="148545"/>
                  <a:pt x="81483" y="142295"/>
                </a:cubicBezTo>
                <a:cubicBezTo>
                  <a:pt x="71973" y="149974"/>
                  <a:pt x="61570" y="156671"/>
                  <a:pt x="50453" y="162252"/>
                </a:cubicBezTo>
                <a:lnTo>
                  <a:pt x="34960" y="169932"/>
                </a:lnTo>
                <a:cubicBezTo>
                  <a:pt x="27905" y="173459"/>
                  <a:pt x="19333" y="170602"/>
                  <a:pt x="15806" y="163547"/>
                </a:cubicBezTo>
                <a:cubicBezTo>
                  <a:pt x="12278" y="156493"/>
                  <a:pt x="15136" y="147920"/>
                  <a:pt x="22190" y="144393"/>
                </a:cubicBezTo>
                <a:lnTo>
                  <a:pt x="37594" y="136669"/>
                </a:lnTo>
                <a:cubicBezTo>
                  <a:pt x="44872" y="133008"/>
                  <a:pt x="51792" y="128766"/>
                  <a:pt x="58311" y="124033"/>
                </a:cubicBezTo>
                <a:cubicBezTo>
                  <a:pt x="52149" y="118363"/>
                  <a:pt x="46345" y="112246"/>
                  <a:pt x="40943" y="105772"/>
                </a:cubicBezTo>
                <a:lnTo>
                  <a:pt x="36433" y="100325"/>
                </a:lnTo>
                <a:cubicBezTo>
                  <a:pt x="31388" y="94253"/>
                  <a:pt x="32192" y="85234"/>
                  <a:pt x="38264" y="80189"/>
                </a:cubicBezTo>
                <a:cubicBezTo>
                  <a:pt x="44336" y="75143"/>
                  <a:pt x="53355" y="75947"/>
                  <a:pt x="58400" y="82019"/>
                </a:cubicBezTo>
                <a:lnTo>
                  <a:pt x="62954" y="87466"/>
                </a:lnTo>
                <a:cubicBezTo>
                  <a:pt x="68089" y="93672"/>
                  <a:pt x="73715" y="99432"/>
                  <a:pt x="79653" y="104745"/>
                </a:cubicBezTo>
                <a:cubicBezTo>
                  <a:pt x="91931" y="91172"/>
                  <a:pt x="101620" y="75233"/>
                  <a:pt x="108005" y="57686"/>
                </a:cubicBezTo>
                <a:lnTo>
                  <a:pt x="108228" y="57150"/>
                </a:lnTo>
                <a:lnTo>
                  <a:pt x="14332" y="57150"/>
                </a:lnTo>
                <a:cubicBezTo>
                  <a:pt x="6385" y="57150"/>
                  <a:pt x="0" y="50765"/>
                  <a:pt x="0" y="42863"/>
                </a:cubicBezTo>
                <a:cubicBezTo>
                  <a:pt x="0" y="34960"/>
                  <a:pt x="6385" y="28575"/>
                  <a:pt x="14288" y="28575"/>
                </a:cubicBezTo>
                <a:lnTo>
                  <a:pt x="57150" y="28575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85738" y="120908"/>
                </a:moveTo>
                <a:lnTo>
                  <a:pt x="163279" y="171450"/>
                </a:lnTo>
                <a:lnTo>
                  <a:pt x="208196" y="171450"/>
                </a:lnTo>
                <a:lnTo>
                  <a:pt x="185738" y="120908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4" name="Text 42"/>
          <p:cNvSpPr/>
          <p:nvPr/>
        </p:nvSpPr>
        <p:spPr>
          <a:xfrm>
            <a:off x="10017522" y="5994400"/>
            <a:ext cx="170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语言服务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0017522" y="63500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提供中文普通话导览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611122" y="6807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7" name="Text 45"/>
          <p:cNvSpPr/>
          <p:nvPr/>
        </p:nvSpPr>
        <p:spPr>
          <a:xfrm>
            <a:off x="10017522" y="6756400"/>
            <a:ext cx="255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注意事项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017522" y="71120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需提前预订，包含约200个阶梯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BRIDGECLIMB EXPERIENCE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海港大桥：攀登者的挑战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6197600" cy="2794000"/>
          </a:xfrm>
          <a:custGeom>
            <a:avLst/>
            <a:gdLst/>
            <a:ahLst/>
            <a:cxnLst/>
            <a:rect l="l" t="t" r="r" b="b"/>
            <a:pathLst>
              <a:path w="6197600" h="2794000">
                <a:moveTo>
                  <a:pt x="101590" y="0"/>
                </a:moveTo>
                <a:lnTo>
                  <a:pt x="6096010" y="0"/>
                </a:lnTo>
                <a:cubicBezTo>
                  <a:pt x="6152117" y="0"/>
                  <a:pt x="6197600" y="45483"/>
                  <a:pt x="6197600" y="101590"/>
                </a:cubicBezTo>
                <a:lnTo>
                  <a:pt x="6197600" y="2692410"/>
                </a:lnTo>
                <a:cubicBezTo>
                  <a:pt x="6197600" y="2748517"/>
                  <a:pt x="6152117" y="2794000"/>
                  <a:pt x="60960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00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8513" y="19050"/>
                  <a:pt x="0" y="27563"/>
                  <a:pt x="0" y="38100"/>
                </a:cubicBezTo>
                <a:cubicBezTo>
                  <a:pt x="0" y="48637"/>
                  <a:pt x="8513" y="57150"/>
                  <a:pt x="19050" y="57150"/>
                </a:cubicBezTo>
                <a:lnTo>
                  <a:pt x="23813" y="57150"/>
                </a:lnTo>
                <a:lnTo>
                  <a:pt x="23813" y="95250"/>
                </a:lnTo>
                <a:lnTo>
                  <a:pt x="0" y="95250"/>
                </a:lnTo>
                <a:lnTo>
                  <a:pt x="0" y="161925"/>
                </a:lnTo>
                <a:cubicBezTo>
                  <a:pt x="22384" y="167521"/>
                  <a:pt x="38100" y="187643"/>
                  <a:pt x="38100" y="210741"/>
                </a:cubicBezTo>
                <a:lnTo>
                  <a:pt x="38100" y="266700"/>
                </a:lnTo>
                <a:cubicBezTo>
                  <a:pt x="38100" y="277237"/>
                  <a:pt x="46613" y="285750"/>
                  <a:pt x="57150" y="285750"/>
                </a:cubicBezTo>
                <a:lnTo>
                  <a:pt x="76200" y="285750"/>
                </a:lnTo>
                <a:cubicBezTo>
                  <a:pt x="86737" y="285750"/>
                  <a:pt x="95250" y="277237"/>
                  <a:pt x="95250" y="266700"/>
                </a:cubicBezTo>
                <a:lnTo>
                  <a:pt x="95250" y="228600"/>
                </a:lnTo>
                <a:cubicBezTo>
                  <a:pt x="95250" y="197048"/>
                  <a:pt x="120848" y="171450"/>
                  <a:pt x="152400" y="171450"/>
                </a:cubicBezTo>
                <a:cubicBezTo>
                  <a:pt x="183952" y="171450"/>
                  <a:pt x="209550" y="197048"/>
                  <a:pt x="209550" y="228600"/>
                </a:cubicBezTo>
                <a:lnTo>
                  <a:pt x="209550" y="266700"/>
                </a:lnTo>
                <a:cubicBezTo>
                  <a:pt x="209550" y="277237"/>
                  <a:pt x="218063" y="285750"/>
                  <a:pt x="228600" y="285750"/>
                </a:cubicBezTo>
                <a:lnTo>
                  <a:pt x="247650" y="285750"/>
                </a:lnTo>
                <a:cubicBezTo>
                  <a:pt x="258187" y="285750"/>
                  <a:pt x="266700" y="277237"/>
                  <a:pt x="266700" y="266700"/>
                </a:cubicBezTo>
                <a:lnTo>
                  <a:pt x="266700" y="210741"/>
                </a:lnTo>
                <a:cubicBezTo>
                  <a:pt x="266700" y="187643"/>
                  <a:pt x="282416" y="167521"/>
                  <a:pt x="304800" y="161925"/>
                </a:cubicBezTo>
                <a:lnTo>
                  <a:pt x="304800" y="95250"/>
                </a:lnTo>
                <a:lnTo>
                  <a:pt x="280987" y="95250"/>
                </a:lnTo>
                <a:lnTo>
                  <a:pt x="280987" y="57150"/>
                </a:lnTo>
                <a:lnTo>
                  <a:pt x="285750" y="57150"/>
                </a:lnTo>
                <a:cubicBezTo>
                  <a:pt x="296287" y="57150"/>
                  <a:pt x="304800" y="48637"/>
                  <a:pt x="304800" y="38100"/>
                </a:cubicBezTo>
                <a:cubicBezTo>
                  <a:pt x="304800" y="27563"/>
                  <a:pt x="296287" y="19050"/>
                  <a:pt x="285750" y="19050"/>
                </a:cubicBezTo>
                <a:lnTo>
                  <a:pt x="19050" y="19050"/>
                </a:lnTo>
                <a:close/>
                <a:moveTo>
                  <a:pt x="252413" y="57150"/>
                </a:moveTo>
                <a:lnTo>
                  <a:pt x="252413" y="95250"/>
                </a:lnTo>
                <a:lnTo>
                  <a:pt x="204787" y="95250"/>
                </a:lnTo>
                <a:lnTo>
                  <a:pt x="204787" y="57150"/>
                </a:lnTo>
                <a:lnTo>
                  <a:pt x="252413" y="57150"/>
                </a:lnTo>
                <a:close/>
                <a:moveTo>
                  <a:pt x="176212" y="57150"/>
                </a:moveTo>
                <a:lnTo>
                  <a:pt x="176212" y="95250"/>
                </a:lnTo>
                <a:lnTo>
                  <a:pt x="128588" y="95250"/>
                </a:lnTo>
                <a:lnTo>
                  <a:pt x="128588" y="57150"/>
                </a:lnTo>
                <a:lnTo>
                  <a:pt x="176212" y="57150"/>
                </a:lnTo>
                <a:close/>
                <a:moveTo>
                  <a:pt x="52388" y="57150"/>
                </a:moveTo>
                <a:lnTo>
                  <a:pt x="100013" y="57150"/>
                </a:lnTo>
                <a:lnTo>
                  <a:pt x="100013" y="95250"/>
                </a:lnTo>
                <a:lnTo>
                  <a:pt x="52388" y="95250"/>
                </a:lnTo>
                <a:lnTo>
                  <a:pt x="52388" y="5715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143000" y="1930400"/>
            <a:ext cx="5461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大桥档案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62000" y="2540000"/>
            <a:ext cx="2768600" cy="1016000"/>
          </a:xfrm>
          <a:custGeom>
            <a:avLst/>
            <a:gdLst/>
            <a:ahLst/>
            <a:cxnLst/>
            <a:rect l="l" t="t" r="r" b="b"/>
            <a:pathLst>
              <a:path w="2768600" h="1016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914400"/>
                </a:lnTo>
                <a:cubicBezTo>
                  <a:pt x="2768600" y="970475"/>
                  <a:pt x="2723075" y="1016000"/>
                  <a:pt x="266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38200" y="2692400"/>
            <a:ext cx="261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134米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9950" y="31496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拱顶高度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85117" y="2540000"/>
            <a:ext cx="2768600" cy="1016000"/>
          </a:xfrm>
          <a:custGeom>
            <a:avLst/>
            <a:gdLst/>
            <a:ahLst/>
            <a:cxnLst/>
            <a:rect l="l" t="t" r="r" b="b"/>
            <a:pathLst>
              <a:path w="2768600" h="1016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914400"/>
                </a:lnTo>
                <a:cubicBezTo>
                  <a:pt x="2768600" y="970475"/>
                  <a:pt x="2723075" y="1016000"/>
                  <a:pt x="266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3761317" y="2692400"/>
            <a:ext cx="261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1149米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793067" y="31496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大桥全长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62000" y="3708400"/>
            <a:ext cx="2768600" cy="1016000"/>
          </a:xfrm>
          <a:custGeom>
            <a:avLst/>
            <a:gdLst/>
            <a:ahLst/>
            <a:cxnLst/>
            <a:rect l="l" t="t" r="r" b="b"/>
            <a:pathLst>
              <a:path w="2768600" h="1016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914400"/>
                </a:lnTo>
                <a:cubicBezTo>
                  <a:pt x="2768600" y="970475"/>
                  <a:pt x="2723075" y="1016000"/>
                  <a:pt x="266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38200" y="3860800"/>
            <a:ext cx="261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1931年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69950" y="43180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建造完成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85117" y="3708400"/>
            <a:ext cx="2768600" cy="1016000"/>
          </a:xfrm>
          <a:custGeom>
            <a:avLst/>
            <a:gdLst/>
            <a:ahLst/>
            <a:cxnLst/>
            <a:rect l="l" t="t" r="r" b="b"/>
            <a:pathLst>
              <a:path w="2768600" h="1016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914400"/>
                </a:lnTo>
                <a:cubicBezTo>
                  <a:pt x="2768600" y="970475"/>
                  <a:pt x="2723075" y="1016000"/>
                  <a:pt x="266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761317" y="3860800"/>
            <a:ext cx="261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8车道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793067" y="4318000"/>
            <a:ext cx="2552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公路+铁路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4673600"/>
            <a:ext cx="6197600" cy="3048000"/>
          </a:xfrm>
          <a:custGeom>
            <a:avLst/>
            <a:gdLst/>
            <a:ahLst/>
            <a:cxnLst/>
            <a:rect l="l" t="t" r="r" b="b"/>
            <a:pathLst>
              <a:path w="6197600" h="3048000">
                <a:moveTo>
                  <a:pt x="101590" y="0"/>
                </a:moveTo>
                <a:lnTo>
                  <a:pt x="6096010" y="0"/>
                </a:lnTo>
                <a:cubicBezTo>
                  <a:pt x="6152117" y="0"/>
                  <a:pt x="6197600" y="45483"/>
                  <a:pt x="6197600" y="101590"/>
                </a:cubicBezTo>
                <a:lnTo>
                  <a:pt x="6197600" y="2946410"/>
                </a:lnTo>
                <a:cubicBezTo>
                  <a:pt x="6197600" y="3002517"/>
                  <a:pt x="6152117" y="3048000"/>
                  <a:pt x="60960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0" name="Shape 18"/>
          <p:cNvSpPr/>
          <p:nvPr/>
        </p:nvSpPr>
        <p:spPr>
          <a:xfrm>
            <a:off x="857250" y="4978400"/>
            <a:ext cx="190500" cy="30480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80962" y="14288"/>
                </a:moveTo>
                <a:cubicBezTo>
                  <a:pt x="80962" y="6370"/>
                  <a:pt x="87332" y="0"/>
                  <a:pt x="95250" y="0"/>
                </a:cubicBezTo>
                <a:cubicBezTo>
                  <a:pt x="103168" y="0"/>
                  <a:pt x="109537" y="6370"/>
                  <a:pt x="109537" y="14288"/>
                </a:cubicBezTo>
                <a:lnTo>
                  <a:pt x="109537" y="38100"/>
                </a:lnTo>
                <a:lnTo>
                  <a:pt x="142875" y="38100"/>
                </a:lnTo>
                <a:cubicBezTo>
                  <a:pt x="153412" y="38100"/>
                  <a:pt x="161925" y="46613"/>
                  <a:pt x="161925" y="57150"/>
                </a:cubicBezTo>
                <a:cubicBezTo>
                  <a:pt x="161925" y="67687"/>
                  <a:pt x="153412" y="76200"/>
                  <a:pt x="142875" y="76200"/>
                </a:cubicBezTo>
                <a:lnTo>
                  <a:pt x="74474" y="76200"/>
                </a:lnTo>
                <a:cubicBezTo>
                  <a:pt x="59650" y="76200"/>
                  <a:pt x="47625" y="88225"/>
                  <a:pt x="47625" y="103049"/>
                </a:cubicBezTo>
                <a:cubicBezTo>
                  <a:pt x="47625" y="116443"/>
                  <a:pt x="57448" y="127754"/>
                  <a:pt x="70664" y="129659"/>
                </a:cubicBezTo>
                <a:lnTo>
                  <a:pt x="125194" y="137458"/>
                </a:lnTo>
                <a:cubicBezTo>
                  <a:pt x="157222" y="142042"/>
                  <a:pt x="180975" y="169426"/>
                  <a:pt x="180975" y="201751"/>
                </a:cubicBezTo>
                <a:cubicBezTo>
                  <a:pt x="180975" y="237649"/>
                  <a:pt x="151864" y="266700"/>
                  <a:pt x="116026" y="266700"/>
                </a:cubicBezTo>
                <a:lnTo>
                  <a:pt x="109537" y="266700"/>
                </a:lnTo>
                <a:lnTo>
                  <a:pt x="109537" y="290513"/>
                </a:lnTo>
                <a:cubicBezTo>
                  <a:pt x="109537" y="298430"/>
                  <a:pt x="103168" y="304800"/>
                  <a:pt x="95250" y="304800"/>
                </a:cubicBezTo>
                <a:cubicBezTo>
                  <a:pt x="87332" y="304800"/>
                  <a:pt x="80962" y="298430"/>
                  <a:pt x="80962" y="290513"/>
                </a:cubicBezTo>
                <a:lnTo>
                  <a:pt x="80962" y="266700"/>
                </a:lnTo>
                <a:lnTo>
                  <a:pt x="38100" y="266700"/>
                </a:lnTo>
                <a:cubicBezTo>
                  <a:pt x="27563" y="266700"/>
                  <a:pt x="19050" y="258187"/>
                  <a:pt x="19050" y="247650"/>
                </a:cubicBezTo>
                <a:cubicBezTo>
                  <a:pt x="19050" y="237113"/>
                  <a:pt x="27563" y="228600"/>
                  <a:pt x="38100" y="228600"/>
                </a:cubicBezTo>
                <a:lnTo>
                  <a:pt x="116026" y="228600"/>
                </a:lnTo>
                <a:cubicBezTo>
                  <a:pt x="130850" y="228600"/>
                  <a:pt x="142875" y="216575"/>
                  <a:pt x="142875" y="201751"/>
                </a:cubicBezTo>
                <a:cubicBezTo>
                  <a:pt x="142875" y="188357"/>
                  <a:pt x="133052" y="177046"/>
                  <a:pt x="119836" y="175141"/>
                </a:cubicBezTo>
                <a:lnTo>
                  <a:pt x="65306" y="167342"/>
                </a:lnTo>
                <a:cubicBezTo>
                  <a:pt x="33278" y="162818"/>
                  <a:pt x="9525" y="135374"/>
                  <a:pt x="9525" y="103049"/>
                </a:cubicBezTo>
                <a:cubicBezTo>
                  <a:pt x="9525" y="67211"/>
                  <a:pt x="38636" y="38100"/>
                  <a:pt x="74474" y="38100"/>
                </a:cubicBezTo>
                <a:lnTo>
                  <a:pt x="80962" y="38100"/>
                </a:lnTo>
                <a:lnTo>
                  <a:pt x="80962" y="1428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1143000" y="4927600"/>
            <a:ext cx="5461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攀登价格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62000" y="5537200"/>
            <a:ext cx="5689600" cy="1574800"/>
          </a:xfrm>
          <a:custGeom>
            <a:avLst/>
            <a:gdLst/>
            <a:ahLst/>
            <a:cxnLst/>
            <a:rect l="l" t="t" r="r" b="b"/>
            <a:pathLst>
              <a:path w="5689600" h="1574800">
                <a:moveTo>
                  <a:pt x="101606" y="0"/>
                </a:moveTo>
                <a:lnTo>
                  <a:pt x="5587994" y="0"/>
                </a:lnTo>
                <a:cubicBezTo>
                  <a:pt x="5644109" y="0"/>
                  <a:pt x="5689600" y="45491"/>
                  <a:pt x="5689600" y="101606"/>
                </a:cubicBezTo>
                <a:lnTo>
                  <a:pt x="5689600" y="1473194"/>
                </a:lnTo>
                <a:cubicBezTo>
                  <a:pt x="5689600" y="1529309"/>
                  <a:pt x="5644109" y="1574800"/>
                  <a:pt x="55879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65200" y="57404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周三优惠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11333" y="5816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965200" y="6197600"/>
            <a:ext cx="547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$338 起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65200" y="6654800"/>
            <a:ext cx="537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周中特别优惠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2000" y="7264400"/>
            <a:ext cx="5689600" cy="1828800"/>
          </a:xfrm>
          <a:custGeom>
            <a:avLst/>
            <a:gdLst/>
            <a:ahLst/>
            <a:cxnLst/>
            <a:rect l="l" t="t" r="r" b="b"/>
            <a:pathLst>
              <a:path w="5689600" h="1828800">
                <a:moveTo>
                  <a:pt x="101608" y="0"/>
                </a:moveTo>
                <a:lnTo>
                  <a:pt x="5587992" y="0"/>
                </a:lnTo>
                <a:cubicBezTo>
                  <a:pt x="5644108" y="0"/>
                  <a:pt x="5689600" y="45492"/>
                  <a:pt x="5689600" y="101608"/>
                </a:cubicBezTo>
                <a:lnTo>
                  <a:pt x="5689600" y="1727192"/>
                </a:lnTo>
                <a:cubicBezTo>
                  <a:pt x="5689600" y="1783308"/>
                  <a:pt x="5644108" y="1828800"/>
                  <a:pt x="5587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14400" y="74168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费用包含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14400" y="77724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专业攀登装备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14400" y="80772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安全讲解培训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4400" y="83820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普通话导览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14400" y="8686800"/>
            <a:ext cx="547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纪念帽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963834" y="1676400"/>
            <a:ext cx="8788400" cy="6959600"/>
          </a:xfrm>
          <a:custGeom>
            <a:avLst/>
            <a:gdLst/>
            <a:ahLst/>
            <a:cxnLst/>
            <a:rect l="l" t="t" r="r" b="b"/>
            <a:pathLst>
              <a:path w="8788400" h="6959600">
                <a:moveTo>
                  <a:pt x="101610" y="0"/>
                </a:moveTo>
                <a:lnTo>
                  <a:pt x="8686790" y="0"/>
                </a:lnTo>
                <a:cubicBezTo>
                  <a:pt x="8742908" y="0"/>
                  <a:pt x="8788400" y="45492"/>
                  <a:pt x="8788400" y="101610"/>
                </a:cubicBezTo>
                <a:lnTo>
                  <a:pt x="8788400" y="6857990"/>
                </a:lnTo>
                <a:cubicBezTo>
                  <a:pt x="8788400" y="6914108"/>
                  <a:pt x="8742908" y="6959600"/>
                  <a:pt x="8686790" y="6959600"/>
                </a:cubicBezTo>
                <a:lnTo>
                  <a:pt x="101610" y="6959600"/>
                </a:lnTo>
                <a:cubicBezTo>
                  <a:pt x="45492" y="6959600"/>
                  <a:pt x="0" y="6914108"/>
                  <a:pt x="0" y="68579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7255934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698" y="0"/>
                </a:moveTo>
                <a:cubicBezTo>
                  <a:pt x="161449" y="0"/>
                  <a:pt x="169485" y="4822"/>
                  <a:pt x="173653" y="12502"/>
                </a:cubicBezTo>
                <a:lnTo>
                  <a:pt x="302240" y="250627"/>
                </a:lnTo>
                <a:cubicBezTo>
                  <a:pt x="306229" y="258008"/>
                  <a:pt x="306050" y="266938"/>
                  <a:pt x="301764" y="274141"/>
                </a:cubicBezTo>
                <a:cubicBezTo>
                  <a:pt x="297478" y="281345"/>
                  <a:pt x="289679" y="285750"/>
                  <a:pt x="281345" y="285750"/>
                </a:cubicBezTo>
                <a:lnTo>
                  <a:pt x="24170" y="285750"/>
                </a:lnTo>
                <a:cubicBezTo>
                  <a:pt x="15776" y="285750"/>
                  <a:pt x="8037" y="281345"/>
                  <a:pt x="3750" y="274141"/>
                </a:cubicBezTo>
                <a:cubicBezTo>
                  <a:pt x="-536" y="266938"/>
                  <a:pt x="-714" y="258008"/>
                  <a:pt x="3274" y="250627"/>
                </a:cubicBezTo>
                <a:lnTo>
                  <a:pt x="131862" y="12502"/>
                </a:lnTo>
                <a:lnTo>
                  <a:pt x="133588" y="9763"/>
                </a:lnTo>
                <a:cubicBezTo>
                  <a:pt x="137934" y="3691"/>
                  <a:pt x="145018" y="0"/>
                  <a:pt x="152698" y="0"/>
                </a:cubicBezTo>
                <a:close/>
                <a:moveTo>
                  <a:pt x="101441" y="148769"/>
                </a:moveTo>
                <a:lnTo>
                  <a:pt x="117396" y="164723"/>
                </a:lnTo>
                <a:cubicBezTo>
                  <a:pt x="121087" y="168414"/>
                  <a:pt x="127159" y="168414"/>
                  <a:pt x="130850" y="164723"/>
                </a:cubicBezTo>
                <a:lnTo>
                  <a:pt x="156627" y="138946"/>
                </a:lnTo>
                <a:cubicBezTo>
                  <a:pt x="160199" y="135374"/>
                  <a:pt x="165021" y="133350"/>
                  <a:pt x="170081" y="133350"/>
                </a:cubicBezTo>
                <a:lnTo>
                  <a:pt x="195560" y="133350"/>
                </a:lnTo>
                <a:lnTo>
                  <a:pt x="152638" y="53876"/>
                </a:lnTo>
                <a:lnTo>
                  <a:pt x="101382" y="148769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5" name="Text 33"/>
          <p:cNvSpPr/>
          <p:nvPr/>
        </p:nvSpPr>
        <p:spPr>
          <a:xfrm>
            <a:off x="7598834" y="1930400"/>
            <a:ext cx="8051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攀登体验流程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217834" y="2540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7" name="Text 35"/>
          <p:cNvSpPr/>
          <p:nvPr/>
        </p:nvSpPr>
        <p:spPr>
          <a:xfrm>
            <a:off x="7154334" y="25400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1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056034" y="2540000"/>
            <a:ext cx="50800" cy="812800"/>
          </a:xfrm>
          <a:custGeom>
            <a:avLst/>
            <a:gdLst/>
            <a:ahLst/>
            <a:cxnLst/>
            <a:rect l="l" t="t" r="r" b="b"/>
            <a:pathLst>
              <a:path w="50800" h="812800">
                <a:moveTo>
                  <a:pt x="0" y="0"/>
                </a:moveTo>
                <a:lnTo>
                  <a:pt x="50800" y="0"/>
                </a:lnTo>
                <a:lnTo>
                  <a:pt x="50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9" name="Text 37"/>
          <p:cNvSpPr/>
          <p:nvPr/>
        </p:nvSpPr>
        <p:spPr>
          <a:xfrm>
            <a:off x="8284634" y="2540000"/>
            <a:ext cx="732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安全讲解 &amp; 装备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84634" y="2946400"/>
            <a:ext cx="731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专业教练进行安全培训，穿戴全套攀登装备，包括安全带、安全帽、无线电等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217834" y="350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2" name="Text 40"/>
          <p:cNvSpPr/>
          <p:nvPr/>
        </p:nvSpPr>
        <p:spPr>
          <a:xfrm>
            <a:off x="7154334" y="35052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2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056034" y="3505200"/>
            <a:ext cx="50800" cy="812800"/>
          </a:xfrm>
          <a:custGeom>
            <a:avLst/>
            <a:gdLst/>
            <a:ahLst/>
            <a:cxnLst/>
            <a:rect l="l" t="t" r="r" b="b"/>
            <a:pathLst>
              <a:path w="50800" h="812800">
                <a:moveTo>
                  <a:pt x="0" y="0"/>
                </a:moveTo>
                <a:lnTo>
                  <a:pt x="50800" y="0"/>
                </a:lnTo>
                <a:lnTo>
                  <a:pt x="50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4" name="Text 42"/>
          <p:cNvSpPr/>
          <p:nvPr/>
        </p:nvSpPr>
        <p:spPr>
          <a:xfrm>
            <a:off x="8284634" y="3505200"/>
            <a:ext cx="732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开始攀登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84634" y="3911600"/>
            <a:ext cx="731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从下弧入口进入，沿桥体栈道一路向上，面对悉尼歌剧院，高度逐步提升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217834" y="4470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7" name="Text 45"/>
          <p:cNvSpPr/>
          <p:nvPr/>
        </p:nvSpPr>
        <p:spPr>
          <a:xfrm>
            <a:off x="7154334" y="44704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3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056034" y="4470400"/>
            <a:ext cx="50800" cy="812800"/>
          </a:xfrm>
          <a:custGeom>
            <a:avLst/>
            <a:gdLst/>
            <a:ahLst/>
            <a:cxnLst/>
            <a:rect l="l" t="t" r="r" b="b"/>
            <a:pathLst>
              <a:path w="50800" h="812800">
                <a:moveTo>
                  <a:pt x="0" y="0"/>
                </a:moveTo>
                <a:lnTo>
                  <a:pt x="50800" y="0"/>
                </a:lnTo>
                <a:lnTo>
                  <a:pt x="50800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9" name="Text 47"/>
          <p:cNvSpPr/>
          <p:nvPr/>
        </p:nvSpPr>
        <p:spPr>
          <a:xfrm>
            <a:off x="8284634" y="4470400"/>
            <a:ext cx="732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抵达拱顶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84634" y="4876800"/>
            <a:ext cx="731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360度俯瞰悉尼港、歌剧院与城市天际线，充足时间拍照留念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217834" y="543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2" name="Text 50"/>
          <p:cNvSpPr/>
          <p:nvPr/>
        </p:nvSpPr>
        <p:spPr>
          <a:xfrm>
            <a:off x="7154334" y="54356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4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056034" y="5435600"/>
            <a:ext cx="50800" cy="711200"/>
          </a:xfrm>
          <a:custGeom>
            <a:avLst/>
            <a:gdLst/>
            <a:ahLst/>
            <a:cxnLst/>
            <a:rect l="l" t="t" r="r" b="b"/>
            <a:pathLst>
              <a:path w="50800" h="711200">
                <a:moveTo>
                  <a:pt x="0" y="0"/>
                </a:moveTo>
                <a:lnTo>
                  <a:pt x="50800" y="0"/>
                </a:lnTo>
                <a:lnTo>
                  <a:pt x="50800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4" name="Text 52"/>
          <p:cNvSpPr/>
          <p:nvPr/>
        </p:nvSpPr>
        <p:spPr>
          <a:xfrm>
            <a:off x="8284634" y="5435600"/>
            <a:ext cx="732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返回 &amp; 纪念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284634" y="5842000"/>
            <a:ext cx="731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2C2C2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领取纪念证书和照片，完成挑战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217834" y="6350000"/>
            <a:ext cx="8280400" cy="1079500"/>
          </a:xfrm>
          <a:custGeom>
            <a:avLst/>
            <a:gdLst/>
            <a:ahLst/>
            <a:cxnLst/>
            <a:rect l="l" t="t" r="r" b="b"/>
            <a:pathLst>
              <a:path w="8280400" h="1079500">
                <a:moveTo>
                  <a:pt x="101603" y="0"/>
                </a:moveTo>
                <a:lnTo>
                  <a:pt x="8178797" y="0"/>
                </a:lnTo>
                <a:cubicBezTo>
                  <a:pt x="8234911" y="0"/>
                  <a:pt x="8280400" y="45489"/>
                  <a:pt x="8280400" y="101603"/>
                </a:cubicBezTo>
                <a:lnTo>
                  <a:pt x="8280400" y="977897"/>
                </a:lnTo>
                <a:cubicBezTo>
                  <a:pt x="8280400" y="1034011"/>
                  <a:pt x="8234911" y="1079500"/>
                  <a:pt x="8178797" y="1079500"/>
                </a:cubicBezTo>
                <a:lnTo>
                  <a:pt x="101603" y="1079500"/>
                </a:lnTo>
                <a:cubicBezTo>
                  <a:pt x="45489" y="1079500"/>
                  <a:pt x="0" y="1034011"/>
                  <a:pt x="0" y="9778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>
              <a:alpha val="5098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8529373" y="6553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58" name="Text 56"/>
          <p:cNvSpPr/>
          <p:nvPr/>
        </p:nvSpPr>
        <p:spPr>
          <a:xfrm>
            <a:off x="7370234" y="6917271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全程约1.5小时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165284" y="6553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60" name="Text 58"/>
          <p:cNvSpPr/>
          <p:nvPr/>
        </p:nvSpPr>
        <p:spPr>
          <a:xfrm>
            <a:off x="10044245" y="6917271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适合8岁以上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3858478" y="65532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85725"/>
                </a:moveTo>
                <a:cubicBezTo>
                  <a:pt x="228600" y="143589"/>
                  <a:pt x="177403" y="190500"/>
                  <a:pt x="114300" y="190500"/>
                </a:cubicBezTo>
                <a:cubicBezTo>
                  <a:pt x="98405" y="190500"/>
                  <a:pt x="83284" y="187523"/>
                  <a:pt x="69533" y="182166"/>
                </a:cubicBezTo>
                <a:lnTo>
                  <a:pt x="20955" y="207883"/>
                </a:lnTo>
                <a:cubicBezTo>
                  <a:pt x="15419" y="210800"/>
                  <a:pt x="8632" y="209788"/>
                  <a:pt x="4167" y="205383"/>
                </a:cubicBezTo>
                <a:cubicBezTo>
                  <a:pt x="-298" y="200978"/>
                  <a:pt x="-1310" y="194131"/>
                  <a:pt x="1667" y="188595"/>
                </a:cubicBezTo>
                <a:lnTo>
                  <a:pt x="22860" y="148590"/>
                </a:lnTo>
                <a:cubicBezTo>
                  <a:pt x="8513" y="131088"/>
                  <a:pt x="0" y="109299"/>
                  <a:pt x="0" y="85725"/>
                </a:cubicBezTo>
                <a:cubicBezTo>
                  <a:pt x="0" y="27861"/>
                  <a:pt x="51197" y="-19050"/>
                  <a:pt x="114300" y="-19050"/>
                </a:cubicBezTo>
                <a:cubicBezTo>
                  <a:pt x="177403" y="-19050"/>
                  <a:pt x="228600" y="27861"/>
                  <a:pt x="228600" y="85725"/>
                </a:cubicBezTo>
                <a:close/>
                <a:moveTo>
                  <a:pt x="228600" y="304800"/>
                </a:moveTo>
                <a:cubicBezTo>
                  <a:pt x="172581" y="304800"/>
                  <a:pt x="125968" y="267831"/>
                  <a:pt x="116205" y="219075"/>
                </a:cubicBezTo>
                <a:cubicBezTo>
                  <a:pt x="187643" y="218182"/>
                  <a:pt x="249734" y="167342"/>
                  <a:pt x="256580" y="98405"/>
                </a:cubicBezTo>
                <a:cubicBezTo>
                  <a:pt x="306169" y="109835"/>
                  <a:pt x="342900" y="150971"/>
                  <a:pt x="342900" y="200025"/>
                </a:cubicBezTo>
                <a:cubicBezTo>
                  <a:pt x="342900" y="223599"/>
                  <a:pt x="334387" y="245388"/>
                  <a:pt x="320040" y="262890"/>
                </a:cubicBezTo>
                <a:lnTo>
                  <a:pt x="341233" y="302895"/>
                </a:lnTo>
                <a:cubicBezTo>
                  <a:pt x="344150" y="308431"/>
                  <a:pt x="343138" y="315218"/>
                  <a:pt x="338733" y="319683"/>
                </a:cubicBezTo>
                <a:cubicBezTo>
                  <a:pt x="334328" y="324148"/>
                  <a:pt x="327481" y="325160"/>
                  <a:pt x="321945" y="322183"/>
                </a:cubicBezTo>
                <a:lnTo>
                  <a:pt x="273368" y="296466"/>
                </a:lnTo>
                <a:cubicBezTo>
                  <a:pt x="259616" y="301823"/>
                  <a:pt x="244495" y="304800"/>
                  <a:pt x="228600" y="30480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62" name="Text 60"/>
          <p:cNvSpPr/>
          <p:nvPr/>
        </p:nvSpPr>
        <p:spPr>
          <a:xfrm>
            <a:off x="12718256" y="6917271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普通话导览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D8A47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HARBOUR DESTINATIONS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468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达令港与环形码头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676400"/>
            <a:ext cx="7493000" cy="3556000"/>
          </a:xfrm>
          <a:custGeom>
            <a:avLst/>
            <a:gdLst/>
            <a:ahLst/>
            <a:cxnLst/>
            <a:rect l="l" t="t" r="r" b="b"/>
            <a:pathLst>
              <a:path w="7493000" h="3556000">
                <a:moveTo>
                  <a:pt x="101595" y="0"/>
                </a:moveTo>
                <a:lnTo>
                  <a:pt x="7391405" y="0"/>
                </a:lnTo>
                <a:cubicBezTo>
                  <a:pt x="7447514" y="0"/>
                  <a:pt x="7493000" y="45486"/>
                  <a:pt x="7493000" y="101595"/>
                </a:cubicBezTo>
                <a:lnTo>
                  <a:pt x="7493000" y="3454405"/>
                </a:lnTo>
                <a:cubicBezTo>
                  <a:pt x="7493000" y="3510514"/>
                  <a:pt x="7447514" y="3556000"/>
                  <a:pt x="7391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5" name="Shape 3"/>
          <p:cNvSpPr/>
          <p:nvPr/>
        </p:nvSpPr>
        <p:spPr>
          <a:xfrm>
            <a:off x="762000" y="19812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61925" y="0"/>
                </a:moveTo>
                <a:cubicBezTo>
                  <a:pt x="146149" y="0"/>
                  <a:pt x="133350" y="12799"/>
                  <a:pt x="133350" y="28575"/>
                </a:cubicBezTo>
                <a:lnTo>
                  <a:pt x="133350" y="38100"/>
                </a:lnTo>
                <a:lnTo>
                  <a:pt x="123825" y="38100"/>
                </a:lnTo>
                <a:cubicBezTo>
                  <a:pt x="97512" y="38100"/>
                  <a:pt x="76200" y="59412"/>
                  <a:pt x="76200" y="85725"/>
                </a:cubicBezTo>
                <a:lnTo>
                  <a:pt x="76200" y="150495"/>
                </a:lnTo>
                <a:lnTo>
                  <a:pt x="63341" y="155615"/>
                </a:lnTo>
                <a:cubicBezTo>
                  <a:pt x="54531" y="159127"/>
                  <a:pt x="49947" y="168950"/>
                  <a:pt x="52983" y="177939"/>
                </a:cubicBezTo>
                <a:cubicBezTo>
                  <a:pt x="59174" y="196572"/>
                  <a:pt x="68937" y="213241"/>
                  <a:pt x="81379" y="227409"/>
                </a:cubicBezTo>
                <a:cubicBezTo>
                  <a:pt x="93345" y="221933"/>
                  <a:pt x="106204" y="219135"/>
                  <a:pt x="119062" y="219075"/>
                </a:cubicBezTo>
                <a:cubicBezTo>
                  <a:pt x="138767" y="218956"/>
                  <a:pt x="158532" y="225147"/>
                  <a:pt x="175260" y="237768"/>
                </a:cubicBezTo>
                <a:lnTo>
                  <a:pt x="176212" y="238482"/>
                </a:lnTo>
                <a:lnTo>
                  <a:pt x="176212" y="110490"/>
                </a:lnTo>
                <a:lnTo>
                  <a:pt x="114300" y="135255"/>
                </a:lnTo>
                <a:lnTo>
                  <a:pt x="114300" y="85725"/>
                </a:lnTo>
                <a:cubicBezTo>
                  <a:pt x="114300" y="80486"/>
                  <a:pt x="118586" y="76200"/>
                  <a:pt x="123825" y="76200"/>
                </a:cubicBezTo>
                <a:lnTo>
                  <a:pt x="257175" y="76200"/>
                </a:lnTo>
                <a:cubicBezTo>
                  <a:pt x="262414" y="76200"/>
                  <a:pt x="266700" y="80486"/>
                  <a:pt x="266700" y="85725"/>
                </a:cubicBezTo>
                <a:lnTo>
                  <a:pt x="266700" y="135255"/>
                </a:lnTo>
                <a:lnTo>
                  <a:pt x="204787" y="110490"/>
                </a:lnTo>
                <a:lnTo>
                  <a:pt x="204787" y="238482"/>
                </a:lnTo>
                <a:lnTo>
                  <a:pt x="205740" y="237768"/>
                </a:lnTo>
                <a:cubicBezTo>
                  <a:pt x="222111" y="225445"/>
                  <a:pt x="241399" y="219194"/>
                  <a:pt x="260747" y="219075"/>
                </a:cubicBezTo>
                <a:cubicBezTo>
                  <a:pt x="274022" y="219015"/>
                  <a:pt x="287298" y="221754"/>
                  <a:pt x="299621" y="227409"/>
                </a:cubicBezTo>
                <a:cubicBezTo>
                  <a:pt x="312063" y="213300"/>
                  <a:pt x="321826" y="196572"/>
                  <a:pt x="328017" y="177939"/>
                </a:cubicBezTo>
                <a:cubicBezTo>
                  <a:pt x="330994" y="168890"/>
                  <a:pt x="326469" y="159127"/>
                  <a:pt x="317659" y="155615"/>
                </a:cubicBezTo>
                <a:lnTo>
                  <a:pt x="304800" y="150495"/>
                </a:lnTo>
                <a:lnTo>
                  <a:pt x="304800" y="85725"/>
                </a:lnTo>
                <a:cubicBezTo>
                  <a:pt x="304800" y="59412"/>
                  <a:pt x="283488" y="38100"/>
                  <a:pt x="257175" y="38100"/>
                </a:cubicBezTo>
                <a:lnTo>
                  <a:pt x="247650" y="38100"/>
                </a:lnTo>
                <a:lnTo>
                  <a:pt x="247650" y="28575"/>
                </a:lnTo>
                <a:cubicBezTo>
                  <a:pt x="247650" y="12799"/>
                  <a:pt x="234851" y="0"/>
                  <a:pt x="219075" y="0"/>
                </a:cubicBezTo>
                <a:lnTo>
                  <a:pt x="161925" y="0"/>
                </a:lnTo>
                <a:close/>
                <a:moveTo>
                  <a:pt x="240149" y="283428"/>
                </a:moveTo>
                <a:cubicBezTo>
                  <a:pt x="252829" y="273844"/>
                  <a:pt x="269855" y="273844"/>
                  <a:pt x="282535" y="283428"/>
                </a:cubicBezTo>
                <a:cubicBezTo>
                  <a:pt x="293846" y="292001"/>
                  <a:pt x="307479" y="300216"/>
                  <a:pt x="322540" y="303252"/>
                </a:cubicBezTo>
                <a:cubicBezTo>
                  <a:pt x="338316" y="306467"/>
                  <a:pt x="354866" y="303728"/>
                  <a:pt x="370582" y="291882"/>
                </a:cubicBezTo>
                <a:cubicBezTo>
                  <a:pt x="376892" y="287119"/>
                  <a:pt x="378143" y="278190"/>
                  <a:pt x="373380" y="271879"/>
                </a:cubicBezTo>
                <a:cubicBezTo>
                  <a:pt x="368618" y="265569"/>
                  <a:pt x="359688" y="264319"/>
                  <a:pt x="353378" y="269081"/>
                </a:cubicBezTo>
                <a:cubicBezTo>
                  <a:pt x="344507" y="275749"/>
                  <a:pt x="336352" y="276880"/>
                  <a:pt x="328196" y="275213"/>
                </a:cubicBezTo>
                <a:cubicBezTo>
                  <a:pt x="319326" y="273427"/>
                  <a:pt x="309801" y="268129"/>
                  <a:pt x="299740" y="260568"/>
                </a:cubicBezTo>
                <a:cubicBezTo>
                  <a:pt x="276880" y="243304"/>
                  <a:pt x="245864" y="243304"/>
                  <a:pt x="222945" y="260568"/>
                </a:cubicBezTo>
                <a:cubicBezTo>
                  <a:pt x="208657" y="271343"/>
                  <a:pt x="198715" y="276225"/>
                  <a:pt x="190500" y="276225"/>
                </a:cubicBezTo>
                <a:cubicBezTo>
                  <a:pt x="182285" y="276225"/>
                  <a:pt x="172343" y="271343"/>
                  <a:pt x="158055" y="260568"/>
                </a:cubicBezTo>
                <a:cubicBezTo>
                  <a:pt x="135195" y="243304"/>
                  <a:pt x="104180" y="243304"/>
                  <a:pt x="81260" y="260568"/>
                </a:cubicBezTo>
                <a:cubicBezTo>
                  <a:pt x="68401" y="270272"/>
                  <a:pt x="56674" y="275927"/>
                  <a:pt x="46196" y="275868"/>
                </a:cubicBezTo>
                <a:cubicBezTo>
                  <a:pt x="40481" y="275808"/>
                  <a:pt x="34350" y="274082"/>
                  <a:pt x="27623" y="269022"/>
                </a:cubicBezTo>
                <a:cubicBezTo>
                  <a:pt x="21312" y="264259"/>
                  <a:pt x="12383" y="265509"/>
                  <a:pt x="7620" y="271820"/>
                </a:cubicBezTo>
                <a:cubicBezTo>
                  <a:pt x="2858" y="278130"/>
                  <a:pt x="4167" y="287119"/>
                  <a:pt x="10478" y="291882"/>
                </a:cubicBezTo>
                <a:cubicBezTo>
                  <a:pt x="21848" y="300454"/>
                  <a:pt x="33933" y="304383"/>
                  <a:pt x="46077" y="304443"/>
                </a:cubicBezTo>
                <a:cubicBezTo>
                  <a:pt x="66258" y="304562"/>
                  <a:pt x="84356" y="294084"/>
                  <a:pt x="98524" y="283428"/>
                </a:cubicBezTo>
                <a:cubicBezTo>
                  <a:pt x="111204" y="273844"/>
                  <a:pt x="128230" y="273844"/>
                  <a:pt x="140910" y="283428"/>
                </a:cubicBezTo>
                <a:cubicBezTo>
                  <a:pt x="155317" y="294323"/>
                  <a:pt x="172045" y="304800"/>
                  <a:pt x="190560" y="304800"/>
                </a:cubicBezTo>
                <a:cubicBezTo>
                  <a:pt x="209074" y="304800"/>
                  <a:pt x="225743" y="294263"/>
                  <a:pt x="240209" y="283428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6" name="Text 4"/>
          <p:cNvSpPr/>
          <p:nvPr/>
        </p:nvSpPr>
        <p:spPr>
          <a:xfrm>
            <a:off x="1295400" y="1930400"/>
            <a:ext cx="1130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环形码头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2000" y="2540000"/>
            <a:ext cx="7086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Circular Quay被称为"南半球最美车站"，是市中心最重要的交通枢纽和游客集散地。这里汇集了火车、巴士、渡轮等多种交通方式，是探索悉尼的起点。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87400" y="3454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9174" y="25717"/>
                </a:moveTo>
                <a:lnTo>
                  <a:pt x="55047" y="38100"/>
                </a:lnTo>
                <a:lnTo>
                  <a:pt x="25400" y="38100"/>
                </a:lnTo>
                <a:cubicBezTo>
                  <a:pt x="11390" y="38100"/>
                  <a:pt x="0" y="49490"/>
                  <a:pt x="0" y="63500"/>
                </a:cubicBez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77800" y="190500"/>
                </a:lnTo>
                <a:cubicBezTo>
                  <a:pt x="191810" y="190500"/>
                  <a:pt x="203200" y="179110"/>
                  <a:pt x="203200" y="165100"/>
                </a:cubicBezTo>
                <a:lnTo>
                  <a:pt x="203200" y="63500"/>
                </a:lnTo>
                <a:cubicBezTo>
                  <a:pt x="203200" y="49490"/>
                  <a:pt x="191810" y="38100"/>
                  <a:pt x="177800" y="38100"/>
                </a:cubicBezTo>
                <a:lnTo>
                  <a:pt x="148153" y="38100"/>
                </a:lnTo>
                <a:lnTo>
                  <a:pt x="144026" y="25717"/>
                </a:lnTo>
                <a:cubicBezTo>
                  <a:pt x="141446" y="17939"/>
                  <a:pt x="134183" y="12700"/>
                  <a:pt x="125968" y="12700"/>
                </a:cubicBezTo>
                <a:lnTo>
                  <a:pt x="77232" y="12700"/>
                </a:lnTo>
                <a:cubicBezTo>
                  <a:pt x="69017" y="12700"/>
                  <a:pt x="61754" y="17939"/>
                  <a:pt x="59174" y="25717"/>
                </a:cubicBezTo>
                <a:close/>
                <a:moveTo>
                  <a:pt x="101600" y="76200"/>
                </a:moveTo>
                <a:cubicBezTo>
                  <a:pt x="122628" y="76200"/>
                  <a:pt x="139700" y="93272"/>
                  <a:pt x="139700" y="114300"/>
                </a:cubicBezTo>
                <a:cubicBezTo>
                  <a:pt x="139700" y="135328"/>
                  <a:pt x="122628" y="152400"/>
                  <a:pt x="101600" y="152400"/>
                </a:cubicBezTo>
                <a:cubicBezTo>
                  <a:pt x="80572" y="152400"/>
                  <a:pt x="63500" y="135328"/>
                  <a:pt x="63500" y="114300"/>
                </a:cubicBezTo>
                <a:cubicBezTo>
                  <a:pt x="63500" y="93272"/>
                  <a:pt x="80572" y="76200"/>
                  <a:pt x="101600" y="76200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9" name="Text 7"/>
          <p:cNvSpPr/>
          <p:nvPr/>
        </p:nvSpPr>
        <p:spPr>
          <a:xfrm>
            <a:off x="1117600" y="3403600"/>
            <a:ext cx="275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拍摄歌剧院和海港大桥的最佳位置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2000" y="3810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07950" y="0"/>
                </a:moveTo>
                <a:cubicBezTo>
                  <a:pt x="97433" y="0"/>
                  <a:pt x="88900" y="8533"/>
                  <a:pt x="88900" y="19050"/>
                </a:cubicBezTo>
                <a:lnTo>
                  <a:pt x="88900" y="25400"/>
                </a:lnTo>
                <a:lnTo>
                  <a:pt x="82550" y="25400"/>
                </a:lnTo>
                <a:cubicBezTo>
                  <a:pt x="65008" y="25400"/>
                  <a:pt x="50800" y="39608"/>
                  <a:pt x="50800" y="57150"/>
                </a:cubicBezTo>
                <a:lnTo>
                  <a:pt x="50800" y="100330"/>
                </a:lnTo>
                <a:lnTo>
                  <a:pt x="42228" y="103743"/>
                </a:lnTo>
                <a:cubicBezTo>
                  <a:pt x="36354" y="106085"/>
                  <a:pt x="33298" y="112633"/>
                  <a:pt x="35322" y="118626"/>
                </a:cubicBezTo>
                <a:cubicBezTo>
                  <a:pt x="39449" y="131048"/>
                  <a:pt x="45958" y="142161"/>
                  <a:pt x="54253" y="151606"/>
                </a:cubicBezTo>
                <a:cubicBezTo>
                  <a:pt x="62230" y="147955"/>
                  <a:pt x="70802" y="146090"/>
                  <a:pt x="79375" y="146050"/>
                </a:cubicBezTo>
                <a:cubicBezTo>
                  <a:pt x="92512" y="145971"/>
                  <a:pt x="105688" y="150098"/>
                  <a:pt x="116840" y="158512"/>
                </a:cubicBezTo>
                <a:lnTo>
                  <a:pt x="117475" y="158988"/>
                </a:lnTo>
                <a:lnTo>
                  <a:pt x="117475" y="73660"/>
                </a:lnTo>
                <a:lnTo>
                  <a:pt x="76200" y="90170"/>
                </a:lnTo>
                <a:lnTo>
                  <a:pt x="76200" y="57150"/>
                </a:lnTo>
                <a:cubicBezTo>
                  <a:pt x="76200" y="53657"/>
                  <a:pt x="79058" y="50800"/>
                  <a:pt x="82550" y="50800"/>
                </a:cubicBezTo>
                <a:lnTo>
                  <a:pt x="171450" y="50800"/>
                </a:lnTo>
                <a:cubicBezTo>
                  <a:pt x="174943" y="50800"/>
                  <a:pt x="177800" y="53657"/>
                  <a:pt x="177800" y="57150"/>
                </a:cubicBezTo>
                <a:lnTo>
                  <a:pt x="177800" y="90170"/>
                </a:lnTo>
                <a:lnTo>
                  <a:pt x="136525" y="73660"/>
                </a:lnTo>
                <a:lnTo>
                  <a:pt x="136525" y="158988"/>
                </a:lnTo>
                <a:lnTo>
                  <a:pt x="137160" y="158512"/>
                </a:lnTo>
                <a:cubicBezTo>
                  <a:pt x="148074" y="150297"/>
                  <a:pt x="160933" y="146129"/>
                  <a:pt x="173831" y="146050"/>
                </a:cubicBezTo>
                <a:cubicBezTo>
                  <a:pt x="182682" y="146010"/>
                  <a:pt x="191532" y="147836"/>
                  <a:pt x="199747" y="151606"/>
                </a:cubicBezTo>
                <a:cubicBezTo>
                  <a:pt x="208042" y="142200"/>
                  <a:pt x="214551" y="131048"/>
                  <a:pt x="218678" y="118626"/>
                </a:cubicBezTo>
                <a:cubicBezTo>
                  <a:pt x="220663" y="112593"/>
                  <a:pt x="217646" y="106085"/>
                  <a:pt x="211773" y="103743"/>
                </a:cubicBezTo>
                <a:lnTo>
                  <a:pt x="203200" y="100330"/>
                </a:lnTo>
                <a:lnTo>
                  <a:pt x="203200" y="57150"/>
                </a:lnTo>
                <a:cubicBezTo>
                  <a:pt x="203200" y="39608"/>
                  <a:pt x="188992" y="25400"/>
                  <a:pt x="171450" y="25400"/>
                </a:cubicBezTo>
                <a:lnTo>
                  <a:pt x="165100" y="25400"/>
                </a:lnTo>
                <a:lnTo>
                  <a:pt x="165100" y="19050"/>
                </a:lnTo>
                <a:cubicBezTo>
                  <a:pt x="165100" y="8533"/>
                  <a:pt x="156567" y="0"/>
                  <a:pt x="146050" y="0"/>
                </a:cubicBezTo>
                <a:lnTo>
                  <a:pt x="107950" y="0"/>
                </a:lnTo>
                <a:close/>
                <a:moveTo>
                  <a:pt x="160099" y="188952"/>
                </a:moveTo>
                <a:cubicBezTo>
                  <a:pt x="168553" y="182563"/>
                  <a:pt x="179903" y="182563"/>
                  <a:pt x="188357" y="188952"/>
                </a:cubicBezTo>
                <a:cubicBezTo>
                  <a:pt x="195898" y="194667"/>
                  <a:pt x="204986" y="200144"/>
                  <a:pt x="215027" y="202168"/>
                </a:cubicBezTo>
                <a:cubicBezTo>
                  <a:pt x="225544" y="204311"/>
                  <a:pt x="236577" y="202486"/>
                  <a:pt x="247055" y="194588"/>
                </a:cubicBezTo>
                <a:cubicBezTo>
                  <a:pt x="251262" y="191413"/>
                  <a:pt x="252095" y="185460"/>
                  <a:pt x="248920" y="181253"/>
                </a:cubicBezTo>
                <a:cubicBezTo>
                  <a:pt x="245745" y="177046"/>
                  <a:pt x="239792" y="176213"/>
                  <a:pt x="235585" y="179388"/>
                </a:cubicBezTo>
                <a:cubicBezTo>
                  <a:pt x="229672" y="183833"/>
                  <a:pt x="224234" y="184587"/>
                  <a:pt x="218797" y="183475"/>
                </a:cubicBezTo>
                <a:cubicBezTo>
                  <a:pt x="212884" y="182285"/>
                  <a:pt x="206534" y="178753"/>
                  <a:pt x="199827" y="173712"/>
                </a:cubicBezTo>
                <a:cubicBezTo>
                  <a:pt x="184587" y="162203"/>
                  <a:pt x="163909" y="162203"/>
                  <a:pt x="148630" y="173712"/>
                </a:cubicBezTo>
                <a:cubicBezTo>
                  <a:pt x="139105" y="180896"/>
                  <a:pt x="132477" y="184150"/>
                  <a:pt x="127000" y="184150"/>
                </a:cubicBezTo>
                <a:cubicBezTo>
                  <a:pt x="121523" y="184150"/>
                  <a:pt x="114895" y="180896"/>
                  <a:pt x="105370" y="173712"/>
                </a:cubicBezTo>
                <a:cubicBezTo>
                  <a:pt x="90130" y="162203"/>
                  <a:pt x="69453" y="162203"/>
                  <a:pt x="54173" y="173712"/>
                </a:cubicBezTo>
                <a:cubicBezTo>
                  <a:pt x="45601" y="180181"/>
                  <a:pt x="37783" y="183952"/>
                  <a:pt x="30798" y="183912"/>
                </a:cubicBezTo>
                <a:cubicBezTo>
                  <a:pt x="26988" y="183872"/>
                  <a:pt x="22900" y="182721"/>
                  <a:pt x="18415" y="179348"/>
                </a:cubicBezTo>
                <a:cubicBezTo>
                  <a:pt x="14208" y="176173"/>
                  <a:pt x="8255" y="177006"/>
                  <a:pt x="5080" y="181213"/>
                </a:cubicBezTo>
                <a:cubicBezTo>
                  <a:pt x="1905" y="185420"/>
                  <a:pt x="2778" y="191413"/>
                  <a:pt x="6985" y="194588"/>
                </a:cubicBezTo>
                <a:cubicBezTo>
                  <a:pt x="14565" y="200303"/>
                  <a:pt x="22622" y="202922"/>
                  <a:pt x="30718" y="202962"/>
                </a:cubicBezTo>
                <a:cubicBezTo>
                  <a:pt x="44172" y="203041"/>
                  <a:pt x="56237" y="196056"/>
                  <a:pt x="65683" y="188952"/>
                </a:cubicBezTo>
                <a:cubicBezTo>
                  <a:pt x="74136" y="182563"/>
                  <a:pt x="85487" y="182563"/>
                  <a:pt x="93940" y="188952"/>
                </a:cubicBezTo>
                <a:cubicBezTo>
                  <a:pt x="103545" y="196215"/>
                  <a:pt x="114697" y="203200"/>
                  <a:pt x="127040" y="203200"/>
                </a:cubicBezTo>
                <a:cubicBezTo>
                  <a:pt x="139383" y="203200"/>
                  <a:pt x="150495" y="196175"/>
                  <a:pt x="160139" y="188952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1" name="Text 9"/>
          <p:cNvSpPr/>
          <p:nvPr/>
        </p:nvSpPr>
        <p:spPr>
          <a:xfrm>
            <a:off x="1117600" y="3759200"/>
            <a:ext cx="328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前往塔龙加动物园、曼利海滩的渡轮码头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12800" y="41656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76200" y="31750"/>
                </a:moveTo>
                <a:cubicBezTo>
                  <a:pt x="88466" y="31750"/>
                  <a:pt x="98425" y="21791"/>
                  <a:pt x="98425" y="9525"/>
                </a:cubicBezTo>
                <a:cubicBezTo>
                  <a:pt x="98425" y="-2741"/>
                  <a:pt x="88466" y="-12700"/>
                  <a:pt x="76200" y="-12700"/>
                </a:cubicBezTo>
                <a:cubicBezTo>
                  <a:pt x="63934" y="-12700"/>
                  <a:pt x="53975" y="-2741"/>
                  <a:pt x="53975" y="9525"/>
                </a:cubicBezTo>
                <a:cubicBezTo>
                  <a:pt x="53975" y="21791"/>
                  <a:pt x="63934" y="31750"/>
                  <a:pt x="76200" y="31750"/>
                </a:cubicBezTo>
                <a:close/>
                <a:moveTo>
                  <a:pt x="41831" y="90448"/>
                </a:moveTo>
                <a:lnTo>
                  <a:pt x="50800" y="81478"/>
                </a:lnTo>
                <a:lnTo>
                  <a:pt x="50800" y="108982"/>
                </a:lnTo>
                <a:cubicBezTo>
                  <a:pt x="50800" y="120094"/>
                  <a:pt x="55642" y="130691"/>
                  <a:pt x="64095" y="137914"/>
                </a:cubicBezTo>
                <a:lnTo>
                  <a:pt x="92432" y="162203"/>
                </a:lnTo>
                <a:cubicBezTo>
                  <a:pt x="94774" y="164227"/>
                  <a:pt x="96322" y="167005"/>
                  <a:pt x="96758" y="170061"/>
                </a:cubicBezTo>
                <a:lnTo>
                  <a:pt x="101759" y="205026"/>
                </a:lnTo>
                <a:cubicBezTo>
                  <a:pt x="102751" y="211971"/>
                  <a:pt x="109180" y="216813"/>
                  <a:pt x="116126" y="215821"/>
                </a:cubicBezTo>
                <a:cubicBezTo>
                  <a:pt x="123071" y="214828"/>
                  <a:pt x="127913" y="208399"/>
                  <a:pt x="126921" y="201454"/>
                </a:cubicBezTo>
                <a:lnTo>
                  <a:pt x="121920" y="166489"/>
                </a:lnTo>
                <a:cubicBezTo>
                  <a:pt x="120610" y="157321"/>
                  <a:pt x="116007" y="148987"/>
                  <a:pt x="108982" y="142954"/>
                </a:cubicBezTo>
                <a:lnTo>
                  <a:pt x="95290" y="131207"/>
                </a:lnTo>
                <a:lnTo>
                  <a:pt x="95290" y="85487"/>
                </a:lnTo>
                <a:lnTo>
                  <a:pt x="96798" y="87352"/>
                </a:lnTo>
                <a:cubicBezTo>
                  <a:pt x="104021" y="96401"/>
                  <a:pt x="114975" y="101640"/>
                  <a:pt x="126563" y="101640"/>
                </a:cubicBezTo>
                <a:lnTo>
                  <a:pt x="139740" y="101640"/>
                </a:lnTo>
                <a:cubicBezTo>
                  <a:pt x="146764" y="101640"/>
                  <a:pt x="152440" y="95964"/>
                  <a:pt x="152440" y="88940"/>
                </a:cubicBezTo>
                <a:cubicBezTo>
                  <a:pt x="152440" y="81915"/>
                  <a:pt x="146764" y="76240"/>
                  <a:pt x="139740" y="76240"/>
                </a:cubicBezTo>
                <a:lnTo>
                  <a:pt x="126563" y="76240"/>
                </a:lnTo>
                <a:cubicBezTo>
                  <a:pt x="122714" y="76240"/>
                  <a:pt x="119063" y="74493"/>
                  <a:pt x="116642" y="71477"/>
                </a:cubicBezTo>
                <a:lnTo>
                  <a:pt x="109538" y="62587"/>
                </a:lnTo>
                <a:cubicBezTo>
                  <a:pt x="100409" y="51157"/>
                  <a:pt x="86558" y="44490"/>
                  <a:pt x="71914" y="44490"/>
                </a:cubicBezTo>
                <a:cubicBezTo>
                  <a:pt x="59134" y="44490"/>
                  <a:pt x="46871" y="49570"/>
                  <a:pt x="37862" y="58618"/>
                </a:cubicBezTo>
                <a:lnTo>
                  <a:pt x="23852" y="72469"/>
                </a:lnTo>
                <a:cubicBezTo>
                  <a:pt x="16708" y="79613"/>
                  <a:pt x="12700" y="89297"/>
                  <a:pt x="12700" y="99417"/>
                </a:cubicBezTo>
                <a:lnTo>
                  <a:pt x="12700" y="114300"/>
                </a:lnTo>
                <a:cubicBezTo>
                  <a:pt x="12700" y="121325"/>
                  <a:pt x="18375" y="127000"/>
                  <a:pt x="25400" y="127000"/>
                </a:cubicBezTo>
                <a:cubicBezTo>
                  <a:pt x="32425" y="127000"/>
                  <a:pt x="38100" y="121325"/>
                  <a:pt x="38100" y="114300"/>
                </a:cubicBezTo>
                <a:lnTo>
                  <a:pt x="38100" y="99417"/>
                </a:lnTo>
                <a:cubicBezTo>
                  <a:pt x="38100" y="96044"/>
                  <a:pt x="39449" y="92829"/>
                  <a:pt x="41831" y="90448"/>
                </a:cubicBezTo>
                <a:close/>
                <a:moveTo>
                  <a:pt x="46752" y="161647"/>
                </a:moveTo>
                <a:cubicBezTo>
                  <a:pt x="46157" y="163711"/>
                  <a:pt x="45045" y="165616"/>
                  <a:pt x="43537" y="167124"/>
                </a:cubicBezTo>
                <a:lnTo>
                  <a:pt x="16431" y="194231"/>
                </a:lnTo>
                <a:cubicBezTo>
                  <a:pt x="11470" y="199192"/>
                  <a:pt x="11470" y="207248"/>
                  <a:pt x="16431" y="212209"/>
                </a:cubicBezTo>
                <a:cubicBezTo>
                  <a:pt x="21392" y="217170"/>
                  <a:pt x="29448" y="217170"/>
                  <a:pt x="34409" y="212209"/>
                </a:cubicBezTo>
                <a:lnTo>
                  <a:pt x="61516" y="185102"/>
                </a:lnTo>
                <a:cubicBezTo>
                  <a:pt x="66080" y="180538"/>
                  <a:pt x="69413" y="174863"/>
                  <a:pt x="71199" y="168632"/>
                </a:cubicBezTo>
                <a:lnTo>
                  <a:pt x="72073" y="165616"/>
                </a:lnTo>
                <a:lnTo>
                  <a:pt x="53816" y="149979"/>
                </a:lnTo>
                <a:cubicBezTo>
                  <a:pt x="52824" y="149106"/>
                  <a:pt x="51832" y="148233"/>
                  <a:pt x="50879" y="147280"/>
                </a:cubicBezTo>
                <a:lnTo>
                  <a:pt x="46752" y="161647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13" name="Text 11"/>
          <p:cNvSpPr/>
          <p:nvPr/>
        </p:nvSpPr>
        <p:spPr>
          <a:xfrm>
            <a:off x="1117600" y="4114800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步行可达岩石区、皇家植物园、歌剧院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08000" y="54356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101590" y="0"/>
                </a:moveTo>
                <a:lnTo>
                  <a:pt x="7391410" y="0"/>
                </a:lnTo>
                <a:cubicBezTo>
                  <a:pt x="7447517" y="0"/>
                  <a:pt x="7493000" y="45483"/>
                  <a:pt x="7493000" y="101590"/>
                </a:cubicBezTo>
                <a:lnTo>
                  <a:pt x="7493000" y="2946410"/>
                </a:lnTo>
                <a:cubicBezTo>
                  <a:pt x="7493000" y="3002517"/>
                  <a:pt x="7447517" y="3048000"/>
                  <a:pt x="73914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762000" y="5740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11125" y="15875"/>
                </a:moveTo>
                <a:cubicBezTo>
                  <a:pt x="111125" y="7094"/>
                  <a:pt x="118219" y="0"/>
                  <a:pt x="127000" y="0"/>
                </a:cubicBezTo>
                <a:lnTo>
                  <a:pt x="190500" y="0"/>
                </a:lnTo>
                <a:cubicBezTo>
                  <a:pt x="199281" y="0"/>
                  <a:pt x="206375" y="7094"/>
                  <a:pt x="206375" y="15875"/>
                </a:cubicBezTo>
                <a:lnTo>
                  <a:pt x="206375" y="31750"/>
                </a:lnTo>
                <a:lnTo>
                  <a:pt x="230188" y="31750"/>
                </a:lnTo>
                <a:cubicBezTo>
                  <a:pt x="252115" y="31750"/>
                  <a:pt x="269875" y="49510"/>
                  <a:pt x="269875" y="71438"/>
                </a:cubicBezTo>
                <a:lnTo>
                  <a:pt x="269875" y="134938"/>
                </a:lnTo>
                <a:lnTo>
                  <a:pt x="269825" y="134938"/>
                </a:lnTo>
                <a:cubicBezTo>
                  <a:pt x="269875" y="135285"/>
                  <a:pt x="269875" y="135582"/>
                  <a:pt x="269875" y="135930"/>
                </a:cubicBezTo>
                <a:cubicBezTo>
                  <a:pt x="269875" y="150912"/>
                  <a:pt x="266105" y="165596"/>
                  <a:pt x="258961" y="178743"/>
                </a:cubicBezTo>
                <a:lnTo>
                  <a:pt x="252661" y="190302"/>
                </a:lnTo>
                <a:lnTo>
                  <a:pt x="252363" y="190798"/>
                </a:lnTo>
                <a:cubicBezTo>
                  <a:pt x="241300" y="185192"/>
                  <a:pt x="229295" y="182463"/>
                  <a:pt x="217239" y="182513"/>
                </a:cubicBezTo>
                <a:cubicBezTo>
                  <a:pt x="201116" y="182612"/>
                  <a:pt x="185043" y="187821"/>
                  <a:pt x="171400" y="198090"/>
                </a:cubicBezTo>
                <a:cubicBezTo>
                  <a:pt x="160437" y="206325"/>
                  <a:pt x="156964" y="206325"/>
                  <a:pt x="146000" y="198090"/>
                </a:cubicBezTo>
                <a:cubicBezTo>
                  <a:pt x="132060" y="187623"/>
                  <a:pt x="115590" y="182414"/>
                  <a:pt x="99169" y="182513"/>
                </a:cubicBezTo>
                <a:cubicBezTo>
                  <a:pt x="87461" y="182612"/>
                  <a:pt x="75803" y="185341"/>
                  <a:pt x="65088" y="190798"/>
                </a:cubicBezTo>
                <a:lnTo>
                  <a:pt x="64790" y="190302"/>
                </a:lnTo>
                <a:lnTo>
                  <a:pt x="58489" y="178743"/>
                </a:lnTo>
                <a:cubicBezTo>
                  <a:pt x="51346" y="165596"/>
                  <a:pt x="47575" y="150862"/>
                  <a:pt x="47575" y="135930"/>
                </a:cubicBezTo>
                <a:cubicBezTo>
                  <a:pt x="47575" y="135582"/>
                  <a:pt x="47575" y="135235"/>
                  <a:pt x="47625" y="134938"/>
                </a:cubicBezTo>
                <a:lnTo>
                  <a:pt x="47575" y="134938"/>
                </a:lnTo>
                <a:lnTo>
                  <a:pt x="47575" y="71438"/>
                </a:lnTo>
                <a:cubicBezTo>
                  <a:pt x="47575" y="49510"/>
                  <a:pt x="65336" y="31750"/>
                  <a:pt x="87263" y="31750"/>
                </a:cubicBezTo>
                <a:lnTo>
                  <a:pt x="111075" y="31750"/>
                </a:lnTo>
                <a:lnTo>
                  <a:pt x="111075" y="15875"/>
                </a:lnTo>
                <a:close/>
                <a:moveTo>
                  <a:pt x="79375" y="127000"/>
                </a:moveTo>
                <a:lnTo>
                  <a:pt x="238125" y="127000"/>
                </a:lnTo>
                <a:lnTo>
                  <a:pt x="238125" y="71438"/>
                </a:lnTo>
                <a:cubicBezTo>
                  <a:pt x="238125" y="67072"/>
                  <a:pt x="234553" y="63500"/>
                  <a:pt x="230188" y="63500"/>
                </a:cubicBezTo>
                <a:lnTo>
                  <a:pt x="87313" y="63500"/>
                </a:lnTo>
                <a:cubicBezTo>
                  <a:pt x="82947" y="63500"/>
                  <a:pt x="79375" y="67072"/>
                  <a:pt x="79375" y="71438"/>
                </a:cubicBezTo>
                <a:lnTo>
                  <a:pt x="79375" y="127000"/>
                </a:lnTo>
                <a:close/>
                <a:moveTo>
                  <a:pt x="200124" y="236190"/>
                </a:moveTo>
                <a:cubicBezTo>
                  <a:pt x="188069" y="245219"/>
                  <a:pt x="174179" y="254000"/>
                  <a:pt x="158750" y="254000"/>
                </a:cubicBezTo>
                <a:cubicBezTo>
                  <a:pt x="143321" y="254000"/>
                  <a:pt x="129431" y="245219"/>
                  <a:pt x="117376" y="236190"/>
                </a:cubicBezTo>
                <a:cubicBezTo>
                  <a:pt x="106809" y="228203"/>
                  <a:pt x="92621" y="228203"/>
                  <a:pt x="82054" y="236190"/>
                </a:cubicBezTo>
                <a:cubicBezTo>
                  <a:pt x="70247" y="245070"/>
                  <a:pt x="55215" y="253802"/>
                  <a:pt x="38348" y="253702"/>
                </a:cubicBezTo>
                <a:cubicBezTo>
                  <a:pt x="28228" y="253653"/>
                  <a:pt x="18157" y="250379"/>
                  <a:pt x="8682" y="243235"/>
                </a:cubicBezTo>
                <a:cubicBezTo>
                  <a:pt x="3423" y="239266"/>
                  <a:pt x="2381" y="231825"/>
                  <a:pt x="6350" y="226566"/>
                </a:cubicBezTo>
                <a:cubicBezTo>
                  <a:pt x="10319" y="221307"/>
                  <a:pt x="17760" y="220266"/>
                  <a:pt x="23019" y="224234"/>
                </a:cubicBezTo>
                <a:cubicBezTo>
                  <a:pt x="28625" y="228451"/>
                  <a:pt x="33734" y="229890"/>
                  <a:pt x="38497" y="229939"/>
                </a:cubicBezTo>
                <a:cubicBezTo>
                  <a:pt x="47228" y="229989"/>
                  <a:pt x="57001" y="225276"/>
                  <a:pt x="67717" y="217190"/>
                </a:cubicBezTo>
                <a:cubicBezTo>
                  <a:pt x="86767" y="202803"/>
                  <a:pt x="112613" y="202803"/>
                  <a:pt x="131713" y="217190"/>
                </a:cubicBezTo>
                <a:cubicBezTo>
                  <a:pt x="143619" y="226169"/>
                  <a:pt x="151904" y="230237"/>
                  <a:pt x="158750" y="230237"/>
                </a:cubicBezTo>
                <a:cubicBezTo>
                  <a:pt x="165596" y="230237"/>
                  <a:pt x="173881" y="226169"/>
                  <a:pt x="185787" y="217190"/>
                </a:cubicBezTo>
                <a:cubicBezTo>
                  <a:pt x="204837" y="202803"/>
                  <a:pt x="230684" y="202803"/>
                  <a:pt x="249783" y="217190"/>
                </a:cubicBezTo>
                <a:cubicBezTo>
                  <a:pt x="258167" y="223490"/>
                  <a:pt x="266105" y="227856"/>
                  <a:pt x="273496" y="229394"/>
                </a:cubicBezTo>
                <a:cubicBezTo>
                  <a:pt x="280293" y="230783"/>
                  <a:pt x="287089" y="229840"/>
                  <a:pt x="294481" y="224284"/>
                </a:cubicBezTo>
                <a:cubicBezTo>
                  <a:pt x="299740" y="220315"/>
                  <a:pt x="307181" y="221357"/>
                  <a:pt x="311150" y="226616"/>
                </a:cubicBezTo>
                <a:cubicBezTo>
                  <a:pt x="315119" y="231874"/>
                  <a:pt x="314077" y="239316"/>
                  <a:pt x="308818" y="243284"/>
                </a:cubicBezTo>
                <a:cubicBezTo>
                  <a:pt x="295721" y="253157"/>
                  <a:pt x="281930" y="255389"/>
                  <a:pt x="268784" y="252760"/>
                </a:cubicBezTo>
                <a:cubicBezTo>
                  <a:pt x="256232" y="250230"/>
                  <a:pt x="244921" y="243384"/>
                  <a:pt x="235446" y="236240"/>
                </a:cubicBezTo>
                <a:cubicBezTo>
                  <a:pt x="224879" y="228253"/>
                  <a:pt x="210691" y="228253"/>
                  <a:pt x="200124" y="23624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16" name="Text 14"/>
          <p:cNvSpPr/>
          <p:nvPr/>
        </p:nvSpPr>
        <p:spPr>
          <a:xfrm>
            <a:off x="1079500" y="5689600"/>
            <a:ext cx="679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推荐游船体验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87400" y="6248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18" name="Text 16"/>
          <p:cNvSpPr/>
          <p:nvPr/>
        </p:nvSpPr>
        <p:spPr>
          <a:xfrm>
            <a:off x="965200" y="62484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悉尼港观光游船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5200" y="66040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1小时港湾巡游，专业导览讲解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356100" y="6248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21" name="Text 19"/>
          <p:cNvSpPr/>
          <p:nvPr/>
        </p:nvSpPr>
        <p:spPr>
          <a:xfrm>
            <a:off x="4533900" y="62484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日落晚餐游船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533900" y="66040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浪漫晚餐+海港日落美景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87400" y="7010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24" name="Text 22"/>
          <p:cNvSpPr/>
          <p:nvPr/>
        </p:nvSpPr>
        <p:spPr>
          <a:xfrm>
            <a:off x="965200" y="70104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赏鲸游船（5-11月）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65200" y="73660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观赏座头鲸迁徙，含早/午餐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356100" y="7010400"/>
            <a:ext cx="50800" cy="609600"/>
          </a:xfrm>
          <a:custGeom>
            <a:avLst/>
            <a:gdLst/>
            <a:ahLst/>
            <a:cxnLst/>
            <a:rect l="l" t="t" r="r" b="b"/>
            <a:pathLst>
              <a:path w="50800" h="609600">
                <a:moveTo>
                  <a:pt x="0" y="0"/>
                </a:moveTo>
                <a:lnTo>
                  <a:pt x="50800" y="0"/>
                </a:lnTo>
                <a:lnTo>
                  <a:pt x="508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27" name="Text 25"/>
          <p:cNvSpPr/>
          <p:nvPr/>
        </p:nvSpPr>
        <p:spPr>
          <a:xfrm>
            <a:off x="4533900" y="7010400"/>
            <a:ext cx="331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水上出租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533900" y="73660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随时上下船，灵活游览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255000" y="1676400"/>
            <a:ext cx="7493000" cy="3556000"/>
          </a:xfrm>
          <a:custGeom>
            <a:avLst/>
            <a:gdLst/>
            <a:ahLst/>
            <a:cxnLst/>
            <a:rect l="l" t="t" r="r" b="b"/>
            <a:pathLst>
              <a:path w="7493000" h="3556000">
                <a:moveTo>
                  <a:pt x="101595" y="0"/>
                </a:moveTo>
                <a:lnTo>
                  <a:pt x="7391405" y="0"/>
                </a:lnTo>
                <a:cubicBezTo>
                  <a:pt x="7447514" y="0"/>
                  <a:pt x="7493000" y="45486"/>
                  <a:pt x="7493000" y="101595"/>
                </a:cubicBezTo>
                <a:lnTo>
                  <a:pt x="7493000" y="3454405"/>
                </a:lnTo>
                <a:cubicBezTo>
                  <a:pt x="7493000" y="3510514"/>
                  <a:pt x="7447514" y="3556000"/>
                  <a:pt x="7391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8547100" y="198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6168" y="203061"/>
                </a:moveTo>
                <a:cubicBezTo>
                  <a:pt x="292656" y="213003"/>
                  <a:pt x="281107" y="216753"/>
                  <a:pt x="271701" y="212050"/>
                </a:cubicBezTo>
                <a:lnTo>
                  <a:pt x="165616" y="159008"/>
                </a:lnTo>
                <a:lnTo>
                  <a:pt x="164663" y="160913"/>
                </a:lnTo>
                <a:lnTo>
                  <a:pt x="111800" y="266700"/>
                </a:lnTo>
                <a:lnTo>
                  <a:pt x="285750" y="266700"/>
                </a:lnTo>
                <a:cubicBezTo>
                  <a:pt x="296287" y="266700"/>
                  <a:pt x="304800" y="275213"/>
                  <a:pt x="304800" y="285750"/>
                </a:cubicBezTo>
                <a:cubicBezTo>
                  <a:pt x="304800" y="296287"/>
                  <a:pt x="296287" y="304800"/>
                  <a:pt x="285750" y="304800"/>
                </a:cubicBezTo>
                <a:lnTo>
                  <a:pt x="19050" y="304800"/>
                </a:lnTo>
                <a:cubicBezTo>
                  <a:pt x="8513" y="304800"/>
                  <a:pt x="0" y="296287"/>
                  <a:pt x="0" y="285750"/>
                </a:cubicBezTo>
                <a:cubicBezTo>
                  <a:pt x="0" y="275213"/>
                  <a:pt x="8513" y="266700"/>
                  <a:pt x="19050" y="266700"/>
                </a:cubicBezTo>
                <a:lnTo>
                  <a:pt x="69175" y="266700"/>
                </a:lnTo>
                <a:lnTo>
                  <a:pt x="130612" y="143887"/>
                </a:lnTo>
                <a:lnTo>
                  <a:pt x="131564" y="141982"/>
                </a:lnTo>
                <a:lnTo>
                  <a:pt x="33099" y="92750"/>
                </a:lnTo>
                <a:cubicBezTo>
                  <a:pt x="23693" y="88047"/>
                  <a:pt x="19764" y="76498"/>
                  <a:pt x="25658" y="67747"/>
                </a:cubicBezTo>
                <a:cubicBezTo>
                  <a:pt x="52983" y="26908"/>
                  <a:pt x="99536" y="0"/>
                  <a:pt x="152400" y="0"/>
                </a:cubicBezTo>
                <a:cubicBezTo>
                  <a:pt x="236577" y="0"/>
                  <a:pt x="304800" y="68223"/>
                  <a:pt x="304800" y="152400"/>
                </a:cubicBezTo>
                <a:cubicBezTo>
                  <a:pt x="304800" y="170140"/>
                  <a:pt x="301764" y="187226"/>
                  <a:pt x="296168" y="203061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1" name="Text 29"/>
          <p:cNvSpPr/>
          <p:nvPr/>
        </p:nvSpPr>
        <p:spPr>
          <a:xfrm>
            <a:off x="9042400" y="1930400"/>
            <a:ext cx="889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A4E5A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达令港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509000" y="2540000"/>
            <a:ext cx="7086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2C2C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达令港是悉尼的娱乐文化中心，拥有众多餐厅、酒吧、购物中心、博物馆和娱乐设施。这里曾是重要的工业港口，经过改造成为市民和游客喜爱的休闲场所。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09000" y="3733800"/>
            <a:ext cx="6985000" cy="863600"/>
          </a:xfrm>
          <a:custGeom>
            <a:avLst/>
            <a:gdLst/>
            <a:ahLst/>
            <a:cxnLst/>
            <a:rect l="l" t="t" r="r" b="b"/>
            <a:pathLst>
              <a:path w="6985000" h="863600">
                <a:moveTo>
                  <a:pt x="101603" y="0"/>
                </a:moveTo>
                <a:lnTo>
                  <a:pt x="6883397" y="0"/>
                </a:lnTo>
                <a:cubicBezTo>
                  <a:pt x="6939511" y="0"/>
                  <a:pt x="6985000" y="45489"/>
                  <a:pt x="6985000" y="101603"/>
                </a:cubicBezTo>
                <a:lnTo>
                  <a:pt x="6985000" y="761997"/>
                </a:lnTo>
                <a:cubicBezTo>
                  <a:pt x="6985000" y="818111"/>
                  <a:pt x="6939511" y="863600"/>
                  <a:pt x="6883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D8A47F">
              <a:alpha val="1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693150" y="4051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30" y="6429"/>
                </a:moveTo>
                <a:cubicBezTo>
                  <a:pt x="28173" y="2768"/>
                  <a:pt x="25092" y="0"/>
                  <a:pt x="21431" y="0"/>
                </a:cubicBezTo>
                <a:cubicBezTo>
                  <a:pt x="17770" y="0"/>
                  <a:pt x="14689" y="2768"/>
                  <a:pt x="14288" y="6385"/>
                </a:cubicBezTo>
                <a:lnTo>
                  <a:pt x="7992" y="66839"/>
                </a:lnTo>
                <a:cubicBezTo>
                  <a:pt x="7412" y="69518"/>
                  <a:pt x="7144" y="72241"/>
                  <a:pt x="7144" y="74965"/>
                </a:cubicBezTo>
                <a:cubicBezTo>
                  <a:pt x="7144" y="95458"/>
                  <a:pt x="22815" y="112291"/>
                  <a:pt x="42863" y="114121"/>
                </a:cubicBezTo>
                <a:lnTo>
                  <a:pt x="42863" y="214313"/>
                </a:lnTo>
                <a:cubicBezTo>
                  <a:pt x="42863" y="222215"/>
                  <a:pt x="49247" y="228600"/>
                  <a:pt x="57150" y="228600"/>
                </a:cubicBezTo>
                <a:cubicBezTo>
                  <a:pt x="65053" y="228600"/>
                  <a:pt x="71438" y="222215"/>
                  <a:pt x="71438" y="214313"/>
                </a:cubicBezTo>
                <a:lnTo>
                  <a:pt x="71438" y="114121"/>
                </a:lnTo>
                <a:cubicBezTo>
                  <a:pt x="91485" y="112291"/>
                  <a:pt x="107156" y="95458"/>
                  <a:pt x="107156" y="74965"/>
                </a:cubicBezTo>
                <a:cubicBezTo>
                  <a:pt x="107156" y="72241"/>
                  <a:pt x="106888" y="69518"/>
                  <a:pt x="106308" y="66839"/>
                </a:cubicBezTo>
                <a:lnTo>
                  <a:pt x="99968" y="6385"/>
                </a:lnTo>
                <a:cubicBezTo>
                  <a:pt x="99611" y="2768"/>
                  <a:pt x="96530" y="0"/>
                  <a:pt x="92869" y="0"/>
                </a:cubicBezTo>
                <a:cubicBezTo>
                  <a:pt x="89208" y="0"/>
                  <a:pt x="86127" y="2768"/>
                  <a:pt x="85770" y="6429"/>
                </a:cubicBezTo>
                <a:lnTo>
                  <a:pt x="79697" y="66928"/>
                </a:lnTo>
                <a:cubicBezTo>
                  <a:pt x="79430" y="69473"/>
                  <a:pt x="77286" y="71438"/>
                  <a:pt x="74741" y="71438"/>
                </a:cubicBezTo>
                <a:cubicBezTo>
                  <a:pt x="72152" y="71438"/>
                  <a:pt x="70009" y="69473"/>
                  <a:pt x="69741" y="66883"/>
                </a:cubicBezTo>
                <a:lnTo>
                  <a:pt x="64249" y="6519"/>
                </a:lnTo>
                <a:cubicBezTo>
                  <a:pt x="63937" y="2813"/>
                  <a:pt x="60856" y="0"/>
                  <a:pt x="57150" y="0"/>
                </a:cubicBezTo>
                <a:cubicBezTo>
                  <a:pt x="53444" y="0"/>
                  <a:pt x="50363" y="2813"/>
                  <a:pt x="50051" y="6519"/>
                </a:cubicBezTo>
                <a:lnTo>
                  <a:pt x="44559" y="66883"/>
                </a:lnTo>
                <a:cubicBezTo>
                  <a:pt x="44336" y="69473"/>
                  <a:pt x="42148" y="71438"/>
                  <a:pt x="39559" y="71438"/>
                </a:cubicBezTo>
                <a:cubicBezTo>
                  <a:pt x="36969" y="71438"/>
                  <a:pt x="34826" y="69473"/>
                  <a:pt x="34603" y="66928"/>
                </a:cubicBezTo>
                <a:lnTo>
                  <a:pt x="28530" y="6429"/>
                </a:lnTo>
                <a:close/>
                <a:moveTo>
                  <a:pt x="200025" y="0"/>
                </a:moveTo>
                <a:cubicBezTo>
                  <a:pt x="192881" y="0"/>
                  <a:pt x="142875" y="14288"/>
                  <a:pt x="142875" y="78581"/>
                </a:cubicBezTo>
                <a:lnTo>
                  <a:pt x="142875" y="128588"/>
                </a:lnTo>
                <a:cubicBezTo>
                  <a:pt x="142875" y="144348"/>
                  <a:pt x="155689" y="157163"/>
                  <a:pt x="171450" y="157163"/>
                </a:cubicBezTo>
                <a:lnTo>
                  <a:pt x="185738" y="157163"/>
                </a:lnTo>
                <a:lnTo>
                  <a:pt x="185738" y="214313"/>
                </a:lnTo>
                <a:cubicBezTo>
                  <a:pt x="185738" y="222215"/>
                  <a:pt x="192122" y="228600"/>
                  <a:pt x="200025" y="228600"/>
                </a:cubicBezTo>
                <a:cubicBezTo>
                  <a:pt x="207928" y="228600"/>
                  <a:pt x="214313" y="222215"/>
                  <a:pt x="214313" y="214313"/>
                </a:cubicBezTo>
                <a:lnTo>
                  <a:pt x="214313" y="14288"/>
                </a:lnTo>
                <a:cubicBezTo>
                  <a:pt x="214313" y="6385"/>
                  <a:pt x="207928" y="0"/>
                  <a:pt x="200025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35" name="Text 33"/>
          <p:cNvSpPr/>
          <p:nvPr/>
        </p:nvSpPr>
        <p:spPr>
          <a:xfrm>
            <a:off x="9099550" y="3886200"/>
            <a:ext cx="259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美食天堂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099550" y="4191000"/>
            <a:ext cx="257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各国料理、海鲜餐厅、酒吧咖啡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509000" y="4699000"/>
            <a:ext cx="6985000" cy="863600"/>
          </a:xfrm>
          <a:custGeom>
            <a:avLst/>
            <a:gdLst/>
            <a:ahLst/>
            <a:cxnLst/>
            <a:rect l="l" t="t" r="r" b="b"/>
            <a:pathLst>
              <a:path w="6985000" h="863600">
                <a:moveTo>
                  <a:pt x="101603" y="0"/>
                </a:moveTo>
                <a:lnTo>
                  <a:pt x="6883397" y="0"/>
                </a:lnTo>
                <a:cubicBezTo>
                  <a:pt x="6939511" y="0"/>
                  <a:pt x="6985000" y="45489"/>
                  <a:pt x="6985000" y="101603"/>
                </a:cubicBezTo>
                <a:lnTo>
                  <a:pt x="6985000" y="761997"/>
                </a:lnTo>
                <a:cubicBezTo>
                  <a:pt x="6985000" y="818111"/>
                  <a:pt x="6939511" y="863600"/>
                  <a:pt x="6883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4E5A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707438" y="50165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1438" y="35719"/>
                </a:moveTo>
                <a:cubicBezTo>
                  <a:pt x="71438" y="19958"/>
                  <a:pt x="84252" y="7144"/>
                  <a:pt x="100013" y="7144"/>
                </a:cubicBezTo>
                <a:cubicBezTo>
                  <a:pt x="115773" y="7144"/>
                  <a:pt x="128588" y="19958"/>
                  <a:pt x="128588" y="35719"/>
                </a:cubicBezTo>
                <a:lnTo>
                  <a:pt x="128588" y="57150"/>
                </a:lnTo>
                <a:lnTo>
                  <a:pt x="71438" y="57150"/>
                </a:lnTo>
                <a:lnTo>
                  <a:pt x="71438" y="35719"/>
                </a:lnTo>
                <a:close/>
                <a:moveTo>
                  <a:pt x="50006" y="57150"/>
                </a:moveTo>
                <a:lnTo>
                  <a:pt x="21431" y="57150"/>
                </a:lnTo>
                <a:cubicBezTo>
                  <a:pt x="9599" y="57150"/>
                  <a:pt x="0" y="66749"/>
                  <a:pt x="0" y="78581"/>
                </a:cubicBezTo>
                <a:lnTo>
                  <a:pt x="0" y="171450"/>
                </a:lnTo>
                <a:cubicBezTo>
                  <a:pt x="0" y="195114"/>
                  <a:pt x="19199" y="214313"/>
                  <a:pt x="42863" y="214313"/>
                </a:cubicBezTo>
                <a:lnTo>
                  <a:pt x="157163" y="214313"/>
                </a:lnTo>
                <a:cubicBezTo>
                  <a:pt x="180826" y="214313"/>
                  <a:pt x="200025" y="195114"/>
                  <a:pt x="200025" y="171450"/>
                </a:cubicBezTo>
                <a:lnTo>
                  <a:pt x="200025" y="78581"/>
                </a:lnTo>
                <a:cubicBezTo>
                  <a:pt x="200025" y="66749"/>
                  <a:pt x="190426" y="57150"/>
                  <a:pt x="178594" y="57150"/>
                </a:cubicBezTo>
                <a:lnTo>
                  <a:pt x="150019" y="57150"/>
                </a:lnTo>
                <a:lnTo>
                  <a:pt x="150019" y="35719"/>
                </a:lnTo>
                <a:cubicBezTo>
                  <a:pt x="150019" y="8081"/>
                  <a:pt x="127650" y="-14287"/>
                  <a:pt x="100013" y="-14287"/>
                </a:cubicBezTo>
                <a:cubicBezTo>
                  <a:pt x="72375" y="-14287"/>
                  <a:pt x="50006" y="8081"/>
                  <a:pt x="50006" y="35719"/>
                </a:cubicBezTo>
                <a:lnTo>
                  <a:pt x="50006" y="57150"/>
                </a:lnTo>
                <a:close/>
                <a:moveTo>
                  <a:pt x="60722" y="78581"/>
                </a:moveTo>
                <a:cubicBezTo>
                  <a:pt x="66636" y="78581"/>
                  <a:pt x="71438" y="83383"/>
                  <a:pt x="71438" y="89297"/>
                </a:cubicBezTo>
                <a:cubicBezTo>
                  <a:pt x="71438" y="95211"/>
                  <a:pt x="66636" y="100013"/>
                  <a:pt x="60722" y="100013"/>
                </a:cubicBezTo>
                <a:cubicBezTo>
                  <a:pt x="54808" y="100013"/>
                  <a:pt x="50006" y="95211"/>
                  <a:pt x="50006" y="89297"/>
                </a:cubicBezTo>
                <a:cubicBezTo>
                  <a:pt x="50006" y="83383"/>
                  <a:pt x="54808" y="78581"/>
                  <a:pt x="60722" y="78581"/>
                </a:cubicBezTo>
                <a:close/>
                <a:moveTo>
                  <a:pt x="128588" y="89297"/>
                </a:moveTo>
                <a:cubicBezTo>
                  <a:pt x="128588" y="83383"/>
                  <a:pt x="133389" y="78581"/>
                  <a:pt x="139303" y="78581"/>
                </a:cubicBezTo>
                <a:cubicBezTo>
                  <a:pt x="145217" y="78581"/>
                  <a:pt x="150019" y="83383"/>
                  <a:pt x="150019" y="89297"/>
                </a:cubicBezTo>
                <a:cubicBezTo>
                  <a:pt x="150019" y="95211"/>
                  <a:pt x="145217" y="100013"/>
                  <a:pt x="139303" y="100013"/>
                </a:cubicBezTo>
                <a:cubicBezTo>
                  <a:pt x="133389" y="100013"/>
                  <a:pt x="128588" y="95211"/>
                  <a:pt x="128588" y="89297"/>
                </a:cubicBezTo>
                <a:close/>
              </a:path>
            </a:pathLst>
          </a:custGeom>
          <a:solidFill>
            <a:srgbClr val="1A4E5A"/>
          </a:solidFill>
          <a:ln/>
        </p:spPr>
      </p:sp>
      <p:sp>
        <p:nvSpPr>
          <p:cNvPr id="39" name="Text 37"/>
          <p:cNvSpPr/>
          <p:nvPr/>
        </p:nvSpPr>
        <p:spPr>
          <a:xfrm>
            <a:off x="9099550" y="485140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购物娱乐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099550" y="51562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Harbour Mall、IMAX影院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09000" y="5664200"/>
            <a:ext cx="6985000" cy="863600"/>
          </a:xfrm>
          <a:custGeom>
            <a:avLst/>
            <a:gdLst/>
            <a:ahLst/>
            <a:cxnLst/>
            <a:rect l="l" t="t" r="r" b="b"/>
            <a:pathLst>
              <a:path w="6985000" h="863600">
                <a:moveTo>
                  <a:pt x="101603" y="0"/>
                </a:moveTo>
                <a:lnTo>
                  <a:pt x="6883397" y="0"/>
                </a:lnTo>
                <a:cubicBezTo>
                  <a:pt x="6939511" y="0"/>
                  <a:pt x="6985000" y="45489"/>
                  <a:pt x="6985000" y="101603"/>
                </a:cubicBezTo>
                <a:lnTo>
                  <a:pt x="6985000" y="761997"/>
                </a:lnTo>
                <a:cubicBezTo>
                  <a:pt x="6985000" y="818111"/>
                  <a:pt x="6939511" y="863600"/>
                  <a:pt x="68833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E5A614">
              <a:alpha val="10196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693150" y="5981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9423" y="102022"/>
                </a:moveTo>
                <a:cubicBezTo>
                  <a:pt x="35362" y="60499"/>
                  <a:pt x="71125" y="28575"/>
                  <a:pt x="114300" y="28575"/>
                </a:cubicBezTo>
                <a:cubicBezTo>
                  <a:pt x="137964" y="28575"/>
                  <a:pt x="159395" y="38174"/>
                  <a:pt x="174933" y="53667"/>
                </a:cubicBezTo>
                <a:cubicBezTo>
                  <a:pt x="175022" y="53757"/>
                  <a:pt x="175111" y="53846"/>
                  <a:pt x="175200" y="53935"/>
                </a:cubicBezTo>
                <a:lnTo>
                  <a:pt x="178594" y="57150"/>
                </a:lnTo>
                <a:lnTo>
                  <a:pt x="157207" y="57150"/>
                </a:lnTo>
                <a:cubicBezTo>
                  <a:pt x="149304" y="57150"/>
                  <a:pt x="142920" y="63535"/>
                  <a:pt x="142920" y="71438"/>
                </a:cubicBezTo>
                <a:cubicBezTo>
                  <a:pt x="142920" y="79340"/>
                  <a:pt x="149304" y="85725"/>
                  <a:pt x="157207" y="85725"/>
                </a:cubicBezTo>
                <a:lnTo>
                  <a:pt x="214357" y="85725"/>
                </a:lnTo>
                <a:cubicBezTo>
                  <a:pt x="222260" y="85725"/>
                  <a:pt x="228645" y="79340"/>
                  <a:pt x="228645" y="71438"/>
                </a:cubicBezTo>
                <a:lnTo>
                  <a:pt x="228645" y="14288"/>
                </a:lnTo>
                <a:cubicBezTo>
                  <a:pt x="228645" y="6385"/>
                  <a:pt x="222260" y="0"/>
                  <a:pt x="214357" y="0"/>
                </a:cubicBezTo>
                <a:cubicBezTo>
                  <a:pt x="206454" y="0"/>
                  <a:pt x="200070" y="6385"/>
                  <a:pt x="200070" y="14288"/>
                </a:cubicBezTo>
                <a:lnTo>
                  <a:pt x="200070" y="38130"/>
                </a:lnTo>
                <a:lnTo>
                  <a:pt x="195024" y="33352"/>
                </a:lnTo>
                <a:cubicBezTo>
                  <a:pt x="174352" y="12769"/>
                  <a:pt x="145777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lose/>
                <a:moveTo>
                  <a:pt x="227439" y="130597"/>
                </a:moveTo>
                <a:cubicBezTo>
                  <a:pt x="228555" y="122783"/>
                  <a:pt x="223108" y="115550"/>
                  <a:pt x="215339" y="114434"/>
                </a:cubicBezTo>
                <a:cubicBezTo>
                  <a:pt x="207571" y="113318"/>
                  <a:pt x="200293" y="118765"/>
                  <a:pt x="199177" y="126534"/>
                </a:cubicBezTo>
                <a:cubicBezTo>
                  <a:pt x="193238" y="168057"/>
                  <a:pt x="157475" y="199980"/>
                  <a:pt x="114300" y="199980"/>
                </a:cubicBezTo>
                <a:cubicBezTo>
                  <a:pt x="90636" y="199980"/>
                  <a:pt x="69205" y="190381"/>
                  <a:pt x="53667" y="174888"/>
                </a:cubicBezTo>
                <a:cubicBezTo>
                  <a:pt x="53578" y="174799"/>
                  <a:pt x="53489" y="174709"/>
                  <a:pt x="53400" y="174620"/>
                </a:cubicBezTo>
                <a:lnTo>
                  <a:pt x="50006" y="171405"/>
                </a:lnTo>
                <a:lnTo>
                  <a:pt x="71393" y="171405"/>
                </a:lnTo>
                <a:cubicBezTo>
                  <a:pt x="79296" y="171405"/>
                  <a:pt x="85680" y="165021"/>
                  <a:pt x="85680" y="157118"/>
                </a:cubicBezTo>
                <a:cubicBezTo>
                  <a:pt x="85680" y="149215"/>
                  <a:pt x="79296" y="142830"/>
                  <a:pt x="71393" y="142830"/>
                </a:cubicBezTo>
                <a:lnTo>
                  <a:pt x="14288" y="142875"/>
                </a:lnTo>
                <a:cubicBezTo>
                  <a:pt x="10492" y="142875"/>
                  <a:pt x="6831" y="144393"/>
                  <a:pt x="4152" y="147117"/>
                </a:cubicBezTo>
                <a:cubicBezTo>
                  <a:pt x="1473" y="149840"/>
                  <a:pt x="-45" y="153457"/>
                  <a:pt x="0" y="157296"/>
                </a:cubicBezTo>
                <a:lnTo>
                  <a:pt x="446" y="214000"/>
                </a:lnTo>
                <a:cubicBezTo>
                  <a:pt x="491" y="221903"/>
                  <a:pt x="6965" y="228243"/>
                  <a:pt x="14868" y="228154"/>
                </a:cubicBezTo>
                <a:cubicBezTo>
                  <a:pt x="22771" y="228064"/>
                  <a:pt x="29111" y="221635"/>
                  <a:pt x="29021" y="213732"/>
                </a:cubicBezTo>
                <a:lnTo>
                  <a:pt x="28843" y="190738"/>
                </a:lnTo>
                <a:lnTo>
                  <a:pt x="33620" y="195248"/>
                </a:lnTo>
                <a:cubicBezTo>
                  <a:pt x="54293" y="215831"/>
                  <a:pt x="82823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E5A614"/>
          </a:solidFill>
          <a:ln/>
        </p:spPr>
      </p:sp>
      <p:sp>
        <p:nvSpPr>
          <p:cNvPr id="43" name="Text 41"/>
          <p:cNvSpPr/>
          <p:nvPr/>
        </p:nvSpPr>
        <p:spPr>
          <a:xfrm>
            <a:off x="9099550" y="5816600"/>
            <a:ext cx="2413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A4E5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节庆活动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099550" y="6121400"/>
            <a:ext cx="240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2C2C2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周末市集、烟花表演、音乐节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55000" y="5435600"/>
            <a:ext cx="7493000" cy="3048000"/>
          </a:xfrm>
          <a:custGeom>
            <a:avLst/>
            <a:gdLst/>
            <a:ahLst/>
            <a:cxnLst/>
            <a:rect l="l" t="t" r="r" b="b"/>
            <a:pathLst>
              <a:path w="7493000" h="3048000">
                <a:moveTo>
                  <a:pt x="101590" y="0"/>
                </a:moveTo>
                <a:lnTo>
                  <a:pt x="7391410" y="0"/>
                </a:lnTo>
                <a:cubicBezTo>
                  <a:pt x="7447517" y="0"/>
                  <a:pt x="7493000" y="45483"/>
                  <a:pt x="7493000" y="101590"/>
                </a:cubicBezTo>
                <a:lnTo>
                  <a:pt x="7493000" y="2946410"/>
                </a:lnTo>
                <a:cubicBezTo>
                  <a:pt x="7493000" y="3002517"/>
                  <a:pt x="7447517" y="3048000"/>
                  <a:pt x="73914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D8A47F"/>
          </a:solidFill>
          <a:ln/>
        </p:spPr>
      </p:sp>
      <p:sp>
        <p:nvSpPr>
          <p:cNvPr id="46" name="Text 44"/>
          <p:cNvSpPr/>
          <p:nvPr/>
        </p:nvSpPr>
        <p:spPr>
          <a:xfrm>
            <a:off x="8509000" y="5689600"/>
            <a:ext cx="711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周边景点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509000" y="62484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8661400" y="64008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 LIFE水族馆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61400" y="67564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澳洲最大的水族馆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2077700" y="62484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12230100" y="64008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野生动物世界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2230100" y="67564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与考拉袋鼠亲密接触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509000" y="73152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8661400" y="74676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澳大利亚海事博物馆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661400" y="78232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探索航海历史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2077700" y="7315200"/>
            <a:ext cx="3416300" cy="914400"/>
          </a:xfrm>
          <a:custGeom>
            <a:avLst/>
            <a:gdLst/>
            <a:ahLst/>
            <a:cxnLst/>
            <a:rect l="l" t="t" r="r" b="b"/>
            <a:pathLst>
              <a:path w="3416300" h="914400">
                <a:moveTo>
                  <a:pt x="101599" y="0"/>
                </a:moveTo>
                <a:lnTo>
                  <a:pt x="3314701" y="0"/>
                </a:lnTo>
                <a:cubicBezTo>
                  <a:pt x="3370813" y="0"/>
                  <a:pt x="3416300" y="45487"/>
                  <a:pt x="3416300" y="101599"/>
                </a:cubicBezTo>
                <a:lnTo>
                  <a:pt x="3416300" y="812801"/>
                </a:lnTo>
                <a:cubicBezTo>
                  <a:pt x="3416300" y="868913"/>
                  <a:pt x="3370813" y="914400"/>
                  <a:pt x="33147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12230100" y="7467600"/>
            <a:ext cx="321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中国花园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230100" y="78232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中式园林宁静雅致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探索悉尼</dc:title>
  <dc:subject>探索悉尼</dc:subject>
  <dc:creator>Kimi</dc:creator>
  <cp:lastModifiedBy>Kimi</cp:lastModifiedBy>
  <cp:revision>1</cp:revision>
  <dcterms:created xsi:type="dcterms:W3CDTF">2026-01-05T05:54:33Z</dcterms:created>
  <dcterms:modified xsi:type="dcterms:W3CDTF">2026-01-05T05:54:33Z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{"Label":"探索悉尼","ContentProducer":"001191110108MACG2KBH8F10000","ProduceID":"19b8ca00-6f92-879c-8000-000082f23dd4","ReservedCode1":"","ContentPropagator":"001191110108MACG2KBH8F20000","PropagateID":"19b8ca00-6f92-879c-8000-000082f23dd4","ReservedCode2":""}</vt:lpwstr>
  </property>
</Properties>
</file>